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2.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8"/>
  </p:notesMasterIdLst>
  <p:handoutMasterIdLst>
    <p:handoutMasterId r:id="rId39"/>
  </p:handoutMasterIdLst>
  <p:sldIdLst>
    <p:sldId id="263" r:id="rId2"/>
    <p:sldId id="259" r:id="rId3"/>
    <p:sldId id="264" r:id="rId4"/>
    <p:sldId id="290" r:id="rId5"/>
    <p:sldId id="292" r:id="rId6"/>
    <p:sldId id="265" r:id="rId7"/>
    <p:sldId id="273" r:id="rId8"/>
    <p:sldId id="274" r:id="rId9"/>
    <p:sldId id="275" r:id="rId10"/>
    <p:sldId id="271" r:id="rId11"/>
    <p:sldId id="269" r:id="rId12"/>
    <p:sldId id="293" r:id="rId13"/>
    <p:sldId id="283" r:id="rId14"/>
    <p:sldId id="277" r:id="rId15"/>
    <p:sldId id="284" r:id="rId16"/>
    <p:sldId id="285" r:id="rId17"/>
    <p:sldId id="279" r:id="rId18"/>
    <p:sldId id="280" r:id="rId19"/>
    <p:sldId id="286" r:id="rId20"/>
    <p:sldId id="287" r:id="rId21"/>
    <p:sldId id="291" r:id="rId22"/>
    <p:sldId id="281" r:id="rId23"/>
    <p:sldId id="288" r:id="rId24"/>
    <p:sldId id="295" r:id="rId25"/>
    <p:sldId id="296" r:id="rId26"/>
    <p:sldId id="297" r:id="rId27"/>
    <p:sldId id="301" r:id="rId28"/>
    <p:sldId id="289" r:id="rId29"/>
    <p:sldId id="282" r:id="rId30"/>
    <p:sldId id="299" r:id="rId31"/>
    <p:sldId id="300" r:id="rId32"/>
    <p:sldId id="298" r:id="rId33"/>
    <p:sldId id="294" r:id="rId34"/>
    <p:sldId id="266" r:id="rId35"/>
    <p:sldId id="267" r:id="rId36"/>
    <p:sldId id="272" r:id="rId37"/>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orient="horz" pos="599">
          <p15:clr>
            <a:srgbClr val="A4A3A4"/>
          </p15:clr>
        </p15:guide>
        <p15:guide id="3" pos="2880">
          <p15:clr>
            <a:srgbClr val="A4A3A4"/>
          </p15:clr>
        </p15:guide>
        <p15:guide id="4" pos="5556">
          <p15:clr>
            <a:srgbClr val="A4A3A4"/>
          </p15:clr>
        </p15:guide>
        <p15:guide id="5" pos="226">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481" autoAdjust="0"/>
    <p:restoredTop sz="80352" autoAdjust="0"/>
  </p:normalViewPr>
  <p:slideViewPr>
    <p:cSldViewPr showGuides="1">
      <p:cViewPr>
        <p:scale>
          <a:sx n="130" d="100"/>
          <a:sy n="130" d="100"/>
        </p:scale>
        <p:origin x="496" y="192"/>
      </p:cViewPr>
      <p:guideLst>
        <p:guide orient="horz" pos="1620"/>
        <p:guide orient="horz" pos="599"/>
        <p:guide pos="2880"/>
        <p:guide pos="5556"/>
        <p:guide pos="226"/>
      </p:guideLst>
    </p:cSldViewPr>
  </p:slideViewPr>
  <p:outlineViewPr>
    <p:cViewPr>
      <p:scale>
        <a:sx n="33" d="100"/>
        <a:sy n="33" d="100"/>
      </p:scale>
      <p:origin x="0" y="-20048"/>
    </p:cViewPr>
  </p:outlineViewPr>
  <p:notesTextViewPr>
    <p:cViewPr>
      <p:scale>
        <a:sx n="1" d="1"/>
        <a:sy n="1" d="1"/>
      </p:scale>
      <p:origin x="0" y="0"/>
    </p:cViewPr>
  </p:notesTextViewPr>
  <p:sorterViewPr>
    <p:cViewPr>
      <p:scale>
        <a:sx n="1" d="1"/>
        <a:sy n="1" d="1"/>
      </p:scale>
      <p:origin x="0" y="0"/>
    </p:cViewPr>
  </p:sorterViewPr>
  <p:notesViewPr>
    <p:cSldViewPr showGuides="1">
      <p:cViewPr varScale="1">
        <p:scale>
          <a:sx n="54" d="100"/>
          <a:sy n="54" d="100"/>
        </p:scale>
        <p:origin x="-2844"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BFA697C-5849-4DDF-A6C8-08E6893940F4}" type="datetimeFigureOut">
              <a:rPr lang="en-AU" smtClean="0"/>
              <a:pPr/>
              <a:t>1/12/21</a:t>
            </a:fld>
            <a:endParaRPr lang="en-AU"/>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FD014AF-979A-46D9-9B43-4C67319580DA}" type="slidenum">
              <a:rPr lang="en-AU" smtClean="0"/>
              <a:pPr/>
              <a:t>‹#›</a:t>
            </a:fld>
            <a:endParaRPr lang="en-AU"/>
          </a:p>
        </p:txBody>
      </p:sp>
    </p:spTree>
    <p:extLst>
      <p:ext uri="{BB962C8B-B14F-4D97-AF65-F5344CB8AC3E}">
        <p14:creationId xmlns:p14="http://schemas.microsoft.com/office/powerpoint/2010/main" val="2514441766"/>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tiff>
</file>

<file path=ppt/media/image13.png>
</file>

<file path=ppt/media/image14.png>
</file>

<file path=ppt/media/image15.png>
</file>

<file path=ppt/media/image16.jpe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tiff>
</file>

<file path=ppt/media/image33.png>
</file>

<file path=ppt/media/image34.png>
</file>

<file path=ppt/media/image35.png>
</file>

<file path=ppt/media/image36.tiff>
</file>

<file path=ppt/media/image4.jpeg>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0992BC2-9435-4D31-AEB3-5D5877AD6447}" type="datetimeFigureOut">
              <a:rPr lang="en-AU" smtClean="0"/>
              <a:pPr/>
              <a:t>1/12/21</a:t>
            </a:fld>
            <a:endParaRPr lang="en-AU"/>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A496215-5E4C-414D-A8DB-C38AA7CF7C2A}" type="slidenum">
              <a:rPr lang="en-AU" smtClean="0"/>
              <a:pPr/>
              <a:t>‹#›</a:t>
            </a:fld>
            <a:endParaRPr lang="en-AU"/>
          </a:p>
        </p:txBody>
      </p:sp>
    </p:spTree>
    <p:extLst>
      <p:ext uri="{BB962C8B-B14F-4D97-AF65-F5344CB8AC3E}">
        <p14:creationId xmlns:p14="http://schemas.microsoft.com/office/powerpoint/2010/main" val="42031835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A496215-5E4C-414D-A8DB-C38AA7CF7C2A}" type="slidenum">
              <a:rPr lang="en-AU" smtClean="0"/>
              <a:pPr/>
              <a:t>1</a:t>
            </a:fld>
            <a:endParaRPr lang="en-AU"/>
          </a:p>
        </p:txBody>
      </p:sp>
    </p:spTree>
    <p:extLst>
      <p:ext uri="{BB962C8B-B14F-4D97-AF65-F5344CB8AC3E}">
        <p14:creationId xmlns:p14="http://schemas.microsoft.com/office/powerpoint/2010/main" val="20522734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Dorothy has filled out the form, the GP system will get</a:t>
            </a:r>
            <a:r>
              <a:rPr lang="en-US" baseline="0" dirty="0"/>
              <a:t> a record of the encounter, which might look like this if they’re using FHIR. This illustrates the 3 data types that FHIR uses to store coded data</a:t>
            </a:r>
          </a:p>
          <a:p>
            <a:r>
              <a:rPr lang="en-US" baseline="0" dirty="0"/>
              <a:t>Code (no system necessary, information model dictates which code system)</a:t>
            </a:r>
          </a:p>
          <a:p>
            <a:r>
              <a:rPr lang="en-US" baseline="0" dirty="0"/>
              <a:t>Coding (system + code, also optionally display, version, </a:t>
            </a:r>
            <a:r>
              <a:rPr lang="en-US" baseline="0" dirty="0" err="1"/>
              <a:t>userSelected</a:t>
            </a:r>
            <a:r>
              <a:rPr lang="en-US" baseline="0" dirty="0"/>
              <a:t>)</a:t>
            </a:r>
          </a:p>
          <a:p>
            <a:r>
              <a:rPr lang="en-US" baseline="0" dirty="0" err="1"/>
              <a:t>CodeableConcept</a:t>
            </a:r>
            <a:r>
              <a:rPr lang="en-US" baseline="0" dirty="0"/>
              <a:t> (multiple </a:t>
            </a:r>
            <a:r>
              <a:rPr lang="en-US" baseline="0" dirty="0" err="1"/>
              <a:t>codings</a:t>
            </a:r>
            <a:r>
              <a:rPr lang="en-US" baseline="0" dirty="0"/>
              <a:t>, plus text). </a:t>
            </a:r>
            <a:r>
              <a:rPr lang="en-US" baseline="0" dirty="0" err="1"/>
              <a:t>Codings</a:t>
            </a:r>
            <a:r>
              <a:rPr lang="en-US" baseline="0" dirty="0"/>
              <a:t> inside a single CC should be equivalent (</a:t>
            </a:r>
            <a:r>
              <a:rPr lang="en-US" baseline="0" dirty="0" err="1"/>
              <a:t>ish</a:t>
            </a:r>
            <a:r>
              <a:rPr lang="en-US" baseline="0" dirty="0"/>
              <a:t>), not e.g. fracture of leg and fracture of arm (that is two </a:t>
            </a:r>
            <a:r>
              <a:rPr lang="en-US" baseline="0" dirty="0" err="1"/>
              <a:t>codeable</a:t>
            </a:r>
            <a:r>
              <a:rPr lang="en-US" baseline="0" dirty="0"/>
              <a:t> concepts!)</a:t>
            </a:r>
            <a:endParaRPr lang="en-US" dirty="0"/>
          </a:p>
        </p:txBody>
      </p:sp>
      <p:sp>
        <p:nvSpPr>
          <p:cNvPr id="4" name="Slide Number Placeholder 3"/>
          <p:cNvSpPr>
            <a:spLocks noGrp="1"/>
          </p:cNvSpPr>
          <p:nvPr>
            <p:ph type="sldNum" sz="quarter" idx="5"/>
          </p:nvPr>
        </p:nvSpPr>
        <p:spPr/>
        <p:txBody>
          <a:bodyPr/>
          <a:lstStyle/>
          <a:p>
            <a:fld id="{A69C946F-C9B2-9B49-8DCA-D38D97C43A2F}" type="slidenum">
              <a:rPr lang="en-US" smtClean="0"/>
              <a:t>10</a:t>
            </a:fld>
            <a:endParaRPr lang="en-US"/>
          </a:p>
        </p:txBody>
      </p:sp>
    </p:spTree>
    <p:extLst>
      <p:ext uri="{BB962C8B-B14F-4D97-AF65-F5344CB8AC3E}">
        <p14:creationId xmlns:p14="http://schemas.microsoft.com/office/powerpoint/2010/main" val="35166563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Doctor</a:t>
            </a:r>
            <a:r>
              <a:rPr lang="en-US" baseline="0" dirty="0"/>
              <a:t> Oz takes some encounter notes</a:t>
            </a:r>
          </a:p>
          <a:p>
            <a:r>
              <a:rPr lang="en-US" baseline="0" dirty="0"/>
              <a:t>He refers Dorothy to his colleague Dr West for a psych eval</a:t>
            </a:r>
            <a:endParaRPr lang="en-US" dirty="0"/>
          </a:p>
        </p:txBody>
      </p:sp>
      <p:sp>
        <p:nvSpPr>
          <p:cNvPr id="4" name="Slide Number Placeholder 3"/>
          <p:cNvSpPr>
            <a:spLocks noGrp="1"/>
          </p:cNvSpPr>
          <p:nvPr>
            <p:ph type="sldNum" sz="quarter" idx="5"/>
          </p:nvPr>
        </p:nvSpPr>
        <p:spPr/>
        <p:txBody>
          <a:bodyPr/>
          <a:lstStyle/>
          <a:p>
            <a:fld id="{A69C946F-C9B2-9B49-8DCA-D38D97C43A2F}" type="slidenum">
              <a:rPr lang="en-US" smtClean="0"/>
              <a:t>11</a:t>
            </a:fld>
            <a:endParaRPr lang="en-US"/>
          </a:p>
        </p:txBody>
      </p:sp>
    </p:spTree>
    <p:extLst>
      <p:ext uri="{BB962C8B-B14F-4D97-AF65-F5344CB8AC3E}">
        <p14:creationId xmlns:p14="http://schemas.microsoft.com/office/powerpoint/2010/main" val="5356728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of the big standard terminologies have implicit </a:t>
            </a:r>
            <a:r>
              <a:rPr lang="en-US" dirty="0" err="1"/>
              <a:t>ValueSets</a:t>
            </a:r>
            <a:endParaRPr lang="en-US" dirty="0"/>
          </a:p>
          <a:p>
            <a:r>
              <a:rPr lang="en-US" dirty="0"/>
              <a:t>LOINC has implicit </a:t>
            </a:r>
            <a:r>
              <a:rPr lang="en-US" dirty="0" err="1"/>
              <a:t>ValueSets</a:t>
            </a:r>
            <a:r>
              <a:rPr lang="en-US" dirty="0"/>
              <a:t>, in this case answer lists (here for housing status)</a:t>
            </a:r>
          </a:p>
        </p:txBody>
      </p:sp>
      <p:sp>
        <p:nvSpPr>
          <p:cNvPr id="4" name="Slide Number Placeholder 3"/>
          <p:cNvSpPr>
            <a:spLocks noGrp="1"/>
          </p:cNvSpPr>
          <p:nvPr>
            <p:ph type="sldNum" sz="quarter" idx="5"/>
          </p:nvPr>
        </p:nvSpPr>
        <p:spPr/>
        <p:txBody>
          <a:bodyPr/>
          <a:lstStyle/>
          <a:p>
            <a:fld id="{9A496215-5E4C-414D-A8DB-C38AA7CF7C2A}" type="slidenum">
              <a:rPr lang="en-AU" smtClean="0"/>
              <a:pPr/>
              <a:t>12</a:t>
            </a:fld>
            <a:endParaRPr lang="en-AU"/>
          </a:p>
        </p:txBody>
      </p:sp>
    </p:spTree>
    <p:extLst>
      <p:ext uri="{BB962C8B-B14F-4D97-AF65-F5344CB8AC3E}">
        <p14:creationId xmlns:p14="http://schemas.microsoft.com/office/powerpoint/2010/main" val="14605694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SNOMED also has implicit </a:t>
            </a:r>
            <a:r>
              <a:rPr lang="en-US" dirty="0" err="1"/>
              <a:t>ValueSets</a:t>
            </a:r>
            <a:r>
              <a:rPr lang="en-US" dirty="0"/>
              <a:t>, here based</a:t>
            </a:r>
            <a:r>
              <a:rPr lang="en-US" baseline="0" dirty="0"/>
              <a:t> on hierarchy (all </a:t>
            </a:r>
            <a:r>
              <a:rPr lang="en-US" baseline="0" dirty="0" err="1"/>
              <a:t>descendents</a:t>
            </a:r>
            <a:r>
              <a:rPr lang="en-US" baseline="0" dirty="0"/>
              <a:t> of Clin Find)</a:t>
            </a:r>
          </a:p>
          <a:p>
            <a:endParaRPr lang="en-US" baseline="0" dirty="0"/>
          </a:p>
          <a:p>
            <a:r>
              <a:rPr lang="en-US" baseline="0" dirty="0"/>
              <a:t>This also shows how we can page using count and offset</a:t>
            </a:r>
          </a:p>
          <a:p>
            <a:r>
              <a:rPr lang="en-US" baseline="0" dirty="0"/>
              <a:t>We can also control the resulting expansion </a:t>
            </a:r>
            <a:r>
              <a:rPr lang="en-US" baseline="0" dirty="0" err="1"/>
              <a:t>ValueSet</a:t>
            </a:r>
            <a:r>
              <a:rPr lang="en-US" baseline="0" dirty="0"/>
              <a:t> with parameters like </a:t>
            </a:r>
            <a:r>
              <a:rPr lang="en-US" baseline="0" dirty="0" err="1"/>
              <a:t>includeDesignations</a:t>
            </a:r>
            <a:endParaRPr lang="en-US" baseline="0" dirty="0"/>
          </a:p>
          <a:p>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13</a:t>
            </a:fld>
            <a:endParaRPr lang="en-AU"/>
          </a:p>
        </p:txBody>
      </p:sp>
    </p:spTree>
    <p:extLst>
      <p:ext uri="{BB962C8B-B14F-4D97-AF65-F5344CB8AC3E}">
        <p14:creationId xmlns:p14="http://schemas.microsoft.com/office/powerpoint/2010/main" val="19633469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Dr West receives</a:t>
            </a:r>
            <a:r>
              <a:rPr lang="en-US" baseline="0" dirty="0"/>
              <a:t> the record, and her system does some validation to make sure its all legitimate</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14</a:t>
            </a:fld>
            <a:endParaRPr lang="en-AU"/>
          </a:p>
        </p:txBody>
      </p:sp>
    </p:spTree>
    <p:extLst>
      <p:ext uri="{BB962C8B-B14F-4D97-AF65-F5344CB8AC3E}">
        <p14:creationId xmlns:p14="http://schemas.microsoft.com/office/powerpoint/2010/main" val="12263379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$validate code with </a:t>
            </a:r>
            <a:r>
              <a:rPr lang="en-US" dirty="0" err="1"/>
              <a:t>url</a:t>
            </a:r>
            <a:r>
              <a:rPr lang="en-US" dirty="0"/>
              <a:t>,</a:t>
            </a:r>
            <a:r>
              <a:rPr lang="en-US" baseline="0" dirty="0"/>
              <a:t> system/code</a:t>
            </a:r>
          </a:p>
          <a:p>
            <a:r>
              <a:rPr lang="en-US" baseline="0" dirty="0"/>
              <a:t>Result comes back as a parameter</a:t>
            </a:r>
          </a:p>
          <a:p>
            <a:r>
              <a:rPr lang="en-US" baseline="0" dirty="0"/>
              <a:t>Result parameter true, display is a convenience</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15</a:t>
            </a:fld>
            <a:endParaRPr lang="en-AU"/>
          </a:p>
        </p:txBody>
      </p:sp>
    </p:spTree>
    <p:extLst>
      <p:ext uri="{BB962C8B-B14F-4D97-AF65-F5344CB8AC3E}">
        <p14:creationId xmlns:p14="http://schemas.microsoft.com/office/powerpoint/2010/main" val="30424125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also check the display by passing it in with the request</a:t>
            </a:r>
          </a:p>
          <a:p>
            <a:r>
              <a:rPr lang="en-US" dirty="0"/>
              <a:t>Here, Dr Oz has pluralized imaginary</a:t>
            </a:r>
            <a:r>
              <a:rPr lang="en-US" baseline="0" dirty="0"/>
              <a:t> friends, which isn’t an acceptable synonym</a:t>
            </a:r>
          </a:p>
          <a:p>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16</a:t>
            </a:fld>
            <a:endParaRPr lang="en-AU"/>
          </a:p>
        </p:txBody>
      </p:sp>
    </p:spTree>
    <p:extLst>
      <p:ext uri="{BB962C8B-B14F-4D97-AF65-F5344CB8AC3E}">
        <p14:creationId xmlns:p14="http://schemas.microsoft.com/office/powerpoint/2010/main" val="19982459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Dr West diagnoses Dorothy with depersonalization disorder and reactive detachment</a:t>
            </a:r>
            <a:r>
              <a:rPr lang="en-US" baseline="0" dirty="0"/>
              <a:t> disorder</a:t>
            </a:r>
          </a:p>
          <a:p>
            <a:r>
              <a:rPr lang="en-US" baseline="0" dirty="0"/>
              <a:t>Her system uses a local code system for the procedure codes (hence RBSLPTAP3)</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17</a:t>
            </a:fld>
            <a:endParaRPr lang="en-AU"/>
          </a:p>
        </p:txBody>
      </p:sp>
    </p:spTree>
    <p:extLst>
      <p:ext uri="{BB962C8B-B14F-4D97-AF65-F5344CB8AC3E}">
        <p14:creationId xmlns:p14="http://schemas.microsoft.com/office/powerpoint/2010/main" val="22498740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Dr West submits her record to the</a:t>
            </a:r>
            <a:r>
              <a:rPr lang="en-US" baseline="0" dirty="0"/>
              <a:t> HIE, which does some code normalization for their billing system</a:t>
            </a:r>
          </a:p>
          <a:p>
            <a:r>
              <a:rPr lang="en-US" baseline="0" dirty="0"/>
              <a:t>The first two SNOMED codes map to ICD-10 codes, but the third doesn’t, and nor does the local code</a:t>
            </a:r>
          </a:p>
          <a:p>
            <a:endParaRPr lang="en-US" dirty="0"/>
          </a:p>
          <a:p>
            <a:r>
              <a:rPr lang="en-US" dirty="0"/>
              <a:t>FHIR</a:t>
            </a:r>
            <a:r>
              <a:rPr lang="en-US" baseline="0" dirty="0"/>
              <a:t> helps us with the mapping as well as with diagnosing what went wrong with the codes that didn’t map</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18</a:t>
            </a:fld>
            <a:endParaRPr lang="en-AU"/>
          </a:p>
        </p:txBody>
      </p:sp>
    </p:spTree>
    <p:extLst>
      <p:ext uri="{BB962C8B-B14F-4D97-AF65-F5344CB8AC3E}">
        <p14:creationId xmlns:p14="http://schemas.microsoft.com/office/powerpoint/2010/main" val="23204123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62564004 |Concussion with loss of consciousness (disorder)|</a:t>
            </a:r>
            <a:endParaRPr lang="en-US" dirty="0"/>
          </a:p>
          <a:p>
            <a:endParaRPr lang="en-US" dirty="0"/>
          </a:p>
          <a:p>
            <a:r>
              <a:rPr lang="en-US" dirty="0"/>
              <a:t>The HIE has built their own SCT-ICD10 map, because taking one off</a:t>
            </a:r>
            <a:r>
              <a:rPr lang="en-US" baseline="0" dirty="0"/>
              <a:t> the shelf is complicated and risky</a:t>
            </a:r>
          </a:p>
          <a:p>
            <a:endParaRPr lang="en-US" baseline="0" dirty="0"/>
          </a:p>
          <a:p>
            <a:r>
              <a:rPr lang="en-US" dirty="0"/>
              <a:t>The translate</a:t>
            </a:r>
            <a:r>
              <a:rPr lang="en-US" baseline="0" dirty="0"/>
              <a:t> operation uses the URL of this map, as well as a system/code pair (target is optional)</a:t>
            </a:r>
          </a:p>
          <a:p>
            <a:endParaRPr lang="en-US" baseline="0" dirty="0"/>
          </a:p>
          <a:p>
            <a:r>
              <a:rPr lang="en-US" baseline="0" dirty="0"/>
              <a:t>The result can include multiple codes, and for each one will tell us the mapping relationship that holds according to the </a:t>
            </a:r>
            <a:r>
              <a:rPr lang="en-US" baseline="0" dirty="0" err="1"/>
              <a:t>ConceptMap</a:t>
            </a:r>
            <a:endParaRPr lang="en-US" baseline="0" dirty="0"/>
          </a:p>
          <a:p>
            <a:endParaRPr lang="en-US" baseline="0"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19</a:t>
            </a:fld>
            <a:endParaRPr lang="en-AU"/>
          </a:p>
        </p:txBody>
      </p:sp>
    </p:spTree>
    <p:extLst>
      <p:ext uri="{BB962C8B-B14F-4D97-AF65-F5344CB8AC3E}">
        <p14:creationId xmlns:p14="http://schemas.microsoft.com/office/powerpoint/2010/main" val="35317103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A496215-5E4C-414D-A8DB-C38AA7CF7C2A}" type="slidenum">
              <a:rPr lang="en-AU" smtClean="0"/>
              <a:pPr/>
              <a:t>2</a:t>
            </a:fld>
            <a:endParaRPr lang="en-AU"/>
          </a:p>
        </p:txBody>
      </p:sp>
    </p:spTree>
    <p:extLst>
      <p:ext uri="{BB962C8B-B14F-4D97-AF65-F5344CB8AC3E}">
        <p14:creationId xmlns:p14="http://schemas.microsoft.com/office/powerpoint/2010/main" val="41543549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28857002 |Reactive attachment disorder of infancy OR early childhood (disorder)|</a:t>
            </a:r>
          </a:p>
          <a:p>
            <a:endParaRPr lang="en-US" dirty="0"/>
          </a:p>
          <a:p>
            <a:r>
              <a:rPr lang="en-US" dirty="0"/>
              <a:t>We</a:t>
            </a:r>
            <a:r>
              <a:rPr lang="en-US" baseline="0" dirty="0"/>
              <a:t> can can do a lookup to get more information about the unmapped code.</a:t>
            </a:r>
          </a:p>
          <a:p>
            <a:endParaRPr lang="en-US" baseline="0" dirty="0"/>
          </a:p>
          <a:p>
            <a:r>
              <a:rPr lang="en-US" baseline="0" dirty="0"/>
              <a:t>The server will give us the basics of the code, but it will choose the properties it thinks are interesting. If we want specific properties, we can ask for them in the request.</a:t>
            </a:r>
          </a:p>
          <a:p>
            <a:endParaRPr lang="en-US" baseline="0" dirty="0"/>
          </a:p>
          <a:p>
            <a:r>
              <a:rPr lang="en-US" baseline="0" dirty="0"/>
              <a:t>We can see here that the code is inactive. Fortunately, SNOMED CT gives us some tools to find out what it has been replaced by</a:t>
            </a:r>
          </a:p>
        </p:txBody>
      </p:sp>
      <p:sp>
        <p:nvSpPr>
          <p:cNvPr id="4" name="Slide Number Placeholder 3"/>
          <p:cNvSpPr>
            <a:spLocks noGrp="1"/>
          </p:cNvSpPr>
          <p:nvPr>
            <p:ph type="sldNum" sz="quarter" idx="5"/>
          </p:nvPr>
        </p:nvSpPr>
        <p:spPr/>
        <p:txBody>
          <a:bodyPr/>
          <a:lstStyle/>
          <a:p>
            <a:fld id="{9A496215-5E4C-414D-A8DB-C38AA7CF7C2A}" type="slidenum">
              <a:rPr lang="en-AU" smtClean="0"/>
              <a:pPr/>
              <a:t>20</a:t>
            </a:fld>
            <a:endParaRPr lang="en-AU"/>
          </a:p>
        </p:txBody>
      </p:sp>
    </p:spTree>
    <p:extLst>
      <p:ext uri="{BB962C8B-B14F-4D97-AF65-F5344CB8AC3E}">
        <p14:creationId xmlns:p14="http://schemas.microsoft.com/office/powerpoint/2010/main" val="11935381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Implicit </a:t>
            </a:r>
            <a:r>
              <a:rPr lang="en-US" dirty="0" err="1"/>
              <a:t>ConceptMap</a:t>
            </a:r>
            <a:r>
              <a:rPr lang="en-US" dirty="0"/>
              <a:t>!</a:t>
            </a:r>
            <a:endParaRPr lang="en-US" sz="1200" b="1"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900000000000523009 |POSSIBLY EQUIVALENT TO association reference set (foundation metadata concept)|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28857002 |Reactive attachment disorder of infancy OR early childhood (disorder)| - inactive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7291006 |Reactive attachment disorder of infancy (disorder)|</a:t>
            </a:r>
          </a:p>
          <a:p>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21</a:t>
            </a:fld>
            <a:endParaRPr lang="en-AU"/>
          </a:p>
        </p:txBody>
      </p:sp>
    </p:spTree>
    <p:extLst>
      <p:ext uri="{BB962C8B-B14F-4D97-AF65-F5344CB8AC3E}">
        <p14:creationId xmlns:p14="http://schemas.microsoft.com/office/powerpoint/2010/main" val="41774389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74732009 |Mental disorder (disorder)|</a:t>
            </a:r>
            <a:endParaRPr lang="en-US" dirty="0"/>
          </a:p>
          <a:p>
            <a:endParaRPr lang="en-US" dirty="0"/>
          </a:p>
          <a:p>
            <a:r>
              <a:rPr lang="en-US" dirty="0"/>
              <a:t>Meanwhile</a:t>
            </a:r>
            <a:r>
              <a:rPr lang="en-US" baseline="0" dirty="0"/>
              <a:t> Glinda is doing analytics, trying to study treatment paths for mental health patients</a:t>
            </a:r>
          </a:p>
          <a:p>
            <a:endParaRPr lang="en-US" baseline="0" dirty="0"/>
          </a:p>
          <a:p>
            <a:r>
              <a:rPr lang="en-US" baseline="0" dirty="0"/>
              <a:t>She starts with a hierarchy-based </a:t>
            </a:r>
            <a:r>
              <a:rPr lang="en-US" baseline="0" dirty="0" err="1"/>
              <a:t>ValueSet</a:t>
            </a:r>
            <a:r>
              <a:rPr lang="en-US" baseline="0" dirty="0"/>
              <a:t>, but later in her experiment she narrows the cohort by building her own </a:t>
            </a:r>
            <a:r>
              <a:rPr lang="en-US" baseline="0" dirty="0" err="1"/>
              <a:t>ValueSet</a:t>
            </a:r>
            <a:endParaRPr lang="en-US" dirty="0"/>
          </a:p>
        </p:txBody>
      </p:sp>
      <p:sp>
        <p:nvSpPr>
          <p:cNvPr id="4" name="Slide Number Placeholder 3"/>
          <p:cNvSpPr>
            <a:spLocks noGrp="1"/>
          </p:cNvSpPr>
          <p:nvPr>
            <p:ph type="sldNum" sz="quarter" idx="5"/>
          </p:nvPr>
        </p:nvSpPr>
        <p:spPr/>
        <p:txBody>
          <a:bodyPr/>
          <a:lstStyle/>
          <a:p>
            <a:fld id="{A69C946F-C9B2-9B49-8DCA-D38D97C43A2F}" type="slidenum">
              <a:rPr lang="en-US" smtClean="0"/>
              <a:t>22</a:t>
            </a:fld>
            <a:endParaRPr lang="en-US"/>
          </a:p>
        </p:txBody>
      </p:sp>
    </p:spTree>
    <p:extLst>
      <p:ext uri="{BB962C8B-B14F-4D97-AF65-F5344CB8AC3E}">
        <p14:creationId xmlns:p14="http://schemas.microsoft.com/office/powerpoint/2010/main" val="4065854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74732009 |Mental disorder (disorder)|</a:t>
            </a:r>
            <a:endParaRPr lang="en-US" dirty="0"/>
          </a:p>
          <a:p>
            <a:endParaRPr lang="en-US" dirty="0"/>
          </a:p>
          <a:p>
            <a:r>
              <a:rPr lang="en-US" dirty="0"/>
              <a:t>Glinda can use FHIR search requests that are aware of terminology to find her patient</a:t>
            </a:r>
            <a:r>
              <a:rPr lang="en-US" baseline="0" dirty="0"/>
              <a:t> cohort</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These FHIR requests require the FHIR server to be integrated with a terminology server capable of interrogating the hierarchy and the specified </a:t>
            </a:r>
            <a:r>
              <a:rPr lang="en-US" baseline="0" dirty="0" err="1"/>
              <a:t>ValueSet</a:t>
            </a:r>
            <a:endParaRPr lang="en-US" dirty="0"/>
          </a:p>
          <a:p>
            <a:endParaRPr lang="en-US" dirty="0"/>
          </a:p>
          <a:p>
            <a:r>
              <a:rPr lang="en-US" dirty="0"/>
              <a:t>For the first</a:t>
            </a:r>
            <a:r>
              <a:rPr lang="en-US" baseline="0" dirty="0"/>
              <a:t> </a:t>
            </a:r>
            <a:r>
              <a:rPr lang="en-US" baseline="0" dirty="0" err="1"/>
              <a:t>ValueSet</a:t>
            </a:r>
            <a:r>
              <a:rPr lang="en-US" baseline="0" dirty="0"/>
              <a:t>, Glinda’s server might choose to use the $closure operation to keep a local table of the hierarchy relationships that exist among all its condition codes</a:t>
            </a:r>
          </a:p>
          <a:p>
            <a:endParaRPr lang="en-US" baseline="0"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23</a:t>
            </a:fld>
            <a:endParaRPr lang="en-AU"/>
          </a:p>
        </p:txBody>
      </p:sp>
    </p:spTree>
    <p:extLst>
      <p:ext uri="{BB962C8B-B14F-4D97-AF65-F5344CB8AC3E}">
        <p14:creationId xmlns:p14="http://schemas.microsoft.com/office/powerpoint/2010/main" val="28295735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step in using a closure table is to initiate</a:t>
            </a:r>
            <a:r>
              <a:rPr lang="en-US" baseline="0" dirty="0"/>
              <a:t> it. Here we send through a request with just a name for the table. The server will always respond with a </a:t>
            </a:r>
            <a:r>
              <a:rPr lang="en-US" baseline="0" dirty="0" err="1"/>
              <a:t>ConceptMap</a:t>
            </a:r>
            <a:r>
              <a:rPr lang="en-US" baseline="0" dirty="0"/>
              <a:t>, and we can use the version of the </a:t>
            </a:r>
            <a:r>
              <a:rPr lang="en-US" baseline="0" dirty="0" err="1"/>
              <a:t>ConceptMap</a:t>
            </a:r>
            <a:r>
              <a:rPr lang="en-US" baseline="0" dirty="0"/>
              <a:t> to check that the server is still in sync with what we expect. (If it falls out of sync, we may need to </a:t>
            </a:r>
            <a:r>
              <a:rPr lang="en-US" baseline="0" dirty="0" err="1"/>
              <a:t>resychronize</a:t>
            </a:r>
            <a:r>
              <a:rPr lang="en-US" baseline="0" dirty="0"/>
              <a:t>)</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24</a:t>
            </a:fld>
            <a:endParaRPr lang="en-AU"/>
          </a:p>
        </p:txBody>
      </p:sp>
    </p:spTree>
    <p:extLst>
      <p:ext uri="{BB962C8B-B14F-4D97-AF65-F5344CB8AC3E}">
        <p14:creationId xmlns:p14="http://schemas.microsoft.com/office/powerpoint/2010/main" val="41741393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62564004 |Concussion with loss of consciousness (disorder)|</a:t>
            </a:r>
            <a:endParaRPr lang="en-US" dirty="0"/>
          </a:p>
          <a:p>
            <a:r>
              <a:rPr lang="en-US" sz="1200" b="1" i="0" kern="1200" dirty="0">
                <a:solidFill>
                  <a:schemeClr val="tx1"/>
                </a:solidFill>
                <a:effectLst/>
                <a:latin typeface="+mn-lt"/>
                <a:ea typeface="+mn-ea"/>
                <a:cs typeface="+mn-cs"/>
              </a:rPr>
              <a:t>70764005 |Depersonalization disorder (disorder)|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28857002 |Reactive attachment disorder of infancy OR early childhood (disorder)| - inactive</a:t>
            </a:r>
            <a:endParaRPr lang="en-US" dirty="0"/>
          </a:p>
          <a:p>
            <a:endParaRPr lang="en-US" dirty="0"/>
          </a:p>
          <a:p>
            <a:r>
              <a:rPr lang="en-US" dirty="0"/>
              <a:t>In</a:t>
            </a:r>
            <a:r>
              <a:rPr lang="en-US" baseline="0" dirty="0"/>
              <a:t> the next step, we send through the codes the server knows about. In this case, there are no hierarchical relationships amongst Dorothy’s diagnosis codes, so the </a:t>
            </a:r>
            <a:r>
              <a:rPr lang="en-US" baseline="0" dirty="0" err="1"/>
              <a:t>ConceptMap</a:t>
            </a:r>
            <a:r>
              <a:rPr lang="en-US" baseline="0" dirty="0"/>
              <a:t> comes back without any map entries again.</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25</a:t>
            </a:fld>
            <a:endParaRPr lang="en-AU"/>
          </a:p>
        </p:txBody>
      </p:sp>
    </p:spTree>
    <p:extLst>
      <p:ext uri="{BB962C8B-B14F-4D97-AF65-F5344CB8AC3E}">
        <p14:creationId xmlns:p14="http://schemas.microsoft.com/office/powerpoint/2010/main" val="33407063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70764005 |Depersonalization disorder (disorder)|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74732009 |Mental disorder (disorder)|</a:t>
            </a:r>
            <a:endParaRPr lang="en-US" dirty="0"/>
          </a:p>
          <a:p>
            <a:endParaRPr lang="en-US" dirty="0"/>
          </a:p>
          <a:p>
            <a:r>
              <a:rPr lang="en-US" dirty="0"/>
              <a:t>We then send through the</a:t>
            </a:r>
            <a:r>
              <a:rPr lang="en-US" baseline="0" dirty="0"/>
              <a:t> mental health condition code, and the server comes back saying that the depersonalization disorder is a match. The FHIR server can then return Dorothy as a member of the cohort</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26</a:t>
            </a:fld>
            <a:endParaRPr lang="en-AU"/>
          </a:p>
        </p:txBody>
      </p:sp>
    </p:spTree>
    <p:extLst>
      <p:ext uri="{BB962C8B-B14F-4D97-AF65-F5344CB8AC3E}">
        <p14:creationId xmlns:p14="http://schemas.microsoft.com/office/powerpoint/2010/main" val="1755257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Meanwhile</a:t>
            </a:r>
            <a:r>
              <a:rPr lang="en-US" baseline="0" dirty="0"/>
              <a:t> Glinda is doing analytics, trying to study treatment paths for mental health patients</a:t>
            </a:r>
          </a:p>
          <a:p>
            <a:endParaRPr lang="en-US" baseline="0" dirty="0"/>
          </a:p>
          <a:p>
            <a:r>
              <a:rPr lang="en-US" baseline="0" dirty="0"/>
              <a:t>She starts with a hierarchy-based </a:t>
            </a:r>
            <a:r>
              <a:rPr lang="en-US" baseline="0" dirty="0" err="1"/>
              <a:t>ValueSet</a:t>
            </a:r>
            <a:r>
              <a:rPr lang="en-US" baseline="0" dirty="0"/>
              <a:t>, but later in her experiment she narrows the cohort by building her own </a:t>
            </a:r>
            <a:r>
              <a:rPr lang="en-US" baseline="0" dirty="0" err="1"/>
              <a:t>ValueSet</a:t>
            </a:r>
            <a:endParaRPr lang="en-US" dirty="0"/>
          </a:p>
        </p:txBody>
      </p:sp>
      <p:sp>
        <p:nvSpPr>
          <p:cNvPr id="4" name="Slide Number Placeholder 3"/>
          <p:cNvSpPr>
            <a:spLocks noGrp="1"/>
          </p:cNvSpPr>
          <p:nvPr>
            <p:ph type="sldNum" sz="quarter" idx="5"/>
          </p:nvPr>
        </p:nvSpPr>
        <p:spPr/>
        <p:txBody>
          <a:bodyPr/>
          <a:lstStyle/>
          <a:p>
            <a:fld id="{A69C946F-C9B2-9B49-8DCA-D38D97C43A2F}" type="slidenum">
              <a:rPr lang="en-US" smtClean="0"/>
              <a:t>27</a:t>
            </a:fld>
            <a:endParaRPr lang="en-US"/>
          </a:p>
        </p:txBody>
      </p:sp>
    </p:spTree>
    <p:extLst>
      <p:ext uri="{BB962C8B-B14F-4D97-AF65-F5344CB8AC3E}">
        <p14:creationId xmlns:p14="http://schemas.microsoft.com/office/powerpoint/2010/main" val="21361258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 building blocks that we can combine –</a:t>
            </a:r>
            <a:r>
              <a:rPr lang="en-US" baseline="0" dirty="0"/>
              <a:t> whole code system, members of some other </a:t>
            </a:r>
            <a:r>
              <a:rPr lang="en-US" baseline="0" dirty="0" err="1"/>
              <a:t>ValueSet</a:t>
            </a:r>
            <a:r>
              <a:rPr lang="en-US" baseline="0" dirty="0"/>
              <a:t>, specific codes, and a filter as a property-operator-value triple. These can be combined</a:t>
            </a:r>
          </a:p>
          <a:p>
            <a:endParaRPr lang="en-US" baseline="0" dirty="0"/>
          </a:p>
          <a:p>
            <a:r>
              <a:rPr lang="en-US" baseline="0" dirty="0"/>
              <a:t>Same include/exclude : both must be satisfied (AND)</a:t>
            </a:r>
          </a:p>
          <a:p>
            <a:r>
              <a:rPr lang="en-US" baseline="0" dirty="0"/>
              <a:t>Different include/excludes: at least one must be satisfied (OR)</a:t>
            </a:r>
          </a:p>
          <a:p>
            <a:r>
              <a:rPr lang="en-US" baseline="0" dirty="0"/>
              <a:t>Includes first, excludes afterwards (always deterministic)</a:t>
            </a:r>
          </a:p>
        </p:txBody>
      </p:sp>
      <p:sp>
        <p:nvSpPr>
          <p:cNvPr id="4" name="Slide Number Placeholder 3"/>
          <p:cNvSpPr>
            <a:spLocks noGrp="1"/>
          </p:cNvSpPr>
          <p:nvPr>
            <p:ph type="sldNum" sz="quarter" idx="5"/>
          </p:nvPr>
        </p:nvSpPr>
        <p:spPr/>
        <p:txBody>
          <a:bodyPr/>
          <a:lstStyle/>
          <a:p>
            <a:fld id="{9A496215-5E4C-414D-A8DB-C38AA7CF7C2A}" type="slidenum">
              <a:rPr lang="en-AU" smtClean="0"/>
              <a:pPr/>
              <a:t>28</a:t>
            </a:fld>
            <a:endParaRPr lang="en-AU"/>
          </a:p>
        </p:txBody>
      </p:sp>
    </p:spTree>
    <p:extLst>
      <p:ext uri="{BB962C8B-B14F-4D97-AF65-F5344CB8AC3E}">
        <p14:creationId xmlns:p14="http://schemas.microsoft.com/office/powerpoint/2010/main" val="6117946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74732009 |Mental disorder (disorder)|</a:t>
            </a:r>
            <a:endParaRPr lang="en-US" dirty="0"/>
          </a:p>
          <a:p>
            <a:r>
              <a:rPr lang="en-US" sz="1200" b="1" i="0" kern="1200" dirty="0">
                <a:solidFill>
                  <a:schemeClr val="tx1"/>
                </a:solidFill>
                <a:effectLst/>
                <a:latin typeface="+mn-lt"/>
                <a:ea typeface="+mn-ea"/>
                <a:cs typeface="+mn-cs"/>
              </a:rPr>
              <a:t>110359009 |Intellectual disability (disorder)|</a:t>
            </a:r>
          </a:p>
          <a:p>
            <a:r>
              <a:rPr lang="en-US" sz="1200" b="1" i="0" kern="1200" dirty="0">
                <a:solidFill>
                  <a:schemeClr val="tx1"/>
                </a:solidFill>
                <a:effectLst/>
                <a:latin typeface="+mn-lt"/>
                <a:ea typeface="+mn-ea"/>
                <a:cs typeface="+mn-cs"/>
              </a:rPr>
              <a:t>47429007 |Associated with (attribute)|</a:t>
            </a:r>
          </a:p>
          <a:p>
            <a:r>
              <a:rPr lang="en-US" sz="1200" b="1" i="0" kern="1200" dirty="0">
                <a:solidFill>
                  <a:schemeClr val="tx1"/>
                </a:solidFill>
                <a:effectLst/>
                <a:latin typeface="+mn-lt"/>
                <a:ea typeface="+mn-ea"/>
                <a:cs typeface="+mn-cs"/>
              </a:rPr>
              <a:t>410942007 |Drug or medicament (substance)|</a:t>
            </a:r>
          </a:p>
          <a:p>
            <a:r>
              <a:rPr lang="en-US" sz="1200" b="1" i="0" kern="1200" dirty="0">
                <a:solidFill>
                  <a:schemeClr val="tx1"/>
                </a:solidFill>
                <a:effectLst/>
                <a:latin typeface="+mn-lt"/>
                <a:ea typeface="+mn-ea"/>
                <a:cs typeface="+mn-cs"/>
              </a:rPr>
              <a:t>53041004 |Alcohol (substance)|</a:t>
            </a:r>
            <a:endParaRPr lang="en-US" dirty="0"/>
          </a:p>
          <a:p>
            <a:endParaRPr lang="en-US" dirty="0"/>
          </a:p>
          <a:p>
            <a:r>
              <a:rPr lang="en-US" dirty="0"/>
              <a:t>Glinda wants all mental</a:t>
            </a:r>
            <a:r>
              <a:rPr lang="en-US" baseline="0" dirty="0"/>
              <a:t> health disorders, minus all intellectual disabilities, minus anything with any association with drugs or alcohol</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29</a:t>
            </a:fld>
            <a:endParaRPr lang="en-AU"/>
          </a:p>
        </p:txBody>
      </p:sp>
    </p:spTree>
    <p:extLst>
      <p:ext uri="{BB962C8B-B14F-4D97-AF65-F5344CB8AC3E}">
        <p14:creationId xmlns:p14="http://schemas.microsoft.com/office/powerpoint/2010/main" val="17149765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Th</a:t>
            </a:r>
            <a:r>
              <a:rPr lang="nl-NL" baseline="0" dirty="0"/>
              <a:t>e </a:t>
            </a:r>
            <a:r>
              <a:rPr lang="nl-NL" baseline="0" dirty="0" err="1"/>
              <a:t>book</a:t>
            </a:r>
            <a:r>
              <a:rPr lang="nl-NL" baseline="0" dirty="0"/>
              <a:t> was </a:t>
            </a:r>
            <a:r>
              <a:rPr lang="nl-NL" baseline="0" dirty="0" err="1"/>
              <a:t>published</a:t>
            </a:r>
            <a:r>
              <a:rPr lang="nl-NL" baseline="0" dirty="0"/>
              <a:t> in 1900 </a:t>
            </a:r>
            <a:r>
              <a:rPr lang="nl-NL" baseline="0" dirty="0" err="1"/>
              <a:t>and</a:t>
            </a:r>
            <a:r>
              <a:rPr lang="nl-NL" baseline="0" dirty="0"/>
              <a:t> is (</a:t>
            </a:r>
            <a:r>
              <a:rPr lang="nl-NL" baseline="0" dirty="0" err="1"/>
              <a:t>unlike</a:t>
            </a:r>
            <a:r>
              <a:rPr lang="nl-NL" baseline="0" dirty="0"/>
              <a:t> </a:t>
            </a:r>
            <a:r>
              <a:rPr lang="nl-NL" baseline="0" dirty="0" err="1"/>
              <a:t>the</a:t>
            </a:r>
            <a:r>
              <a:rPr lang="nl-NL" baseline="0" dirty="0"/>
              <a:t> film) in </a:t>
            </a:r>
            <a:r>
              <a:rPr lang="nl-NL" baseline="0" dirty="0" err="1"/>
              <a:t>the</a:t>
            </a:r>
            <a:r>
              <a:rPr lang="nl-NL" baseline="0" dirty="0"/>
              <a:t> public domain, </a:t>
            </a:r>
            <a:r>
              <a:rPr lang="nl-NL" baseline="0" dirty="0" err="1"/>
              <a:t>including</a:t>
            </a:r>
            <a:r>
              <a:rPr lang="nl-NL" baseline="0" dirty="0"/>
              <a:t> </a:t>
            </a:r>
            <a:r>
              <a:rPr lang="nl-NL" baseline="0" dirty="0" err="1"/>
              <a:t>its</a:t>
            </a:r>
            <a:r>
              <a:rPr lang="nl-NL" baseline="0" dirty="0"/>
              <a:t> </a:t>
            </a:r>
            <a:r>
              <a:rPr lang="nl-NL" baseline="0" dirty="0" err="1"/>
              <a:t>illustrations</a:t>
            </a:r>
            <a:endParaRPr lang="nl-NL" dirty="0"/>
          </a:p>
        </p:txBody>
      </p:sp>
      <p:sp>
        <p:nvSpPr>
          <p:cNvPr id="4" name="Tijdelijke aanduiding voor dianummer 3"/>
          <p:cNvSpPr>
            <a:spLocks noGrp="1"/>
          </p:cNvSpPr>
          <p:nvPr>
            <p:ph type="sldNum" sz="quarter" idx="5"/>
          </p:nvPr>
        </p:nvSpPr>
        <p:spPr/>
        <p:txBody>
          <a:bodyPr/>
          <a:lstStyle/>
          <a:p>
            <a:fld id="{A69C946F-C9B2-9B49-8DCA-D38D97C43A2F}" type="slidenum">
              <a:rPr lang="en-US" smtClean="0"/>
              <a:t>3</a:t>
            </a:fld>
            <a:endParaRPr lang="en-US"/>
          </a:p>
        </p:txBody>
      </p:sp>
    </p:spTree>
    <p:extLst>
      <p:ext uri="{BB962C8B-B14F-4D97-AF65-F5344CB8AC3E}">
        <p14:creationId xmlns:p14="http://schemas.microsoft.com/office/powerpoint/2010/main" val="5345278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30</a:t>
            </a:fld>
            <a:endParaRPr lang="en-AU"/>
          </a:p>
        </p:txBody>
      </p:sp>
    </p:spTree>
    <p:extLst>
      <p:ext uri="{BB962C8B-B14F-4D97-AF65-F5344CB8AC3E}">
        <p14:creationId xmlns:p14="http://schemas.microsoft.com/office/powerpoint/2010/main" val="2152153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Glinda can use FHIR search requests that are aware of terminology to find her patient</a:t>
            </a:r>
            <a:r>
              <a:rPr lang="en-US" baseline="0" dirty="0"/>
              <a:t> cohort</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These FHIR requests require the FHIR server to be integrated with a terminology server capable of interrogating the hierarchy and the specified </a:t>
            </a:r>
            <a:r>
              <a:rPr lang="en-US" baseline="0" dirty="0" err="1"/>
              <a:t>ValueSet</a:t>
            </a:r>
            <a:endParaRPr lang="en-US" dirty="0"/>
          </a:p>
          <a:p>
            <a:endParaRPr lang="en-US" dirty="0"/>
          </a:p>
          <a:p>
            <a:r>
              <a:rPr lang="en-US" dirty="0"/>
              <a:t>For the first</a:t>
            </a:r>
            <a:r>
              <a:rPr lang="en-US" baseline="0" dirty="0"/>
              <a:t> </a:t>
            </a:r>
            <a:r>
              <a:rPr lang="en-US" baseline="0" dirty="0" err="1"/>
              <a:t>ValueSet</a:t>
            </a:r>
            <a:r>
              <a:rPr lang="en-US" baseline="0" dirty="0"/>
              <a:t>, Glinda’s server might choose to use the $closure operation to keep a local table of the hierarchy relationships that exist among all its condition codes</a:t>
            </a:r>
          </a:p>
          <a:p>
            <a:endParaRPr lang="en-US" baseline="0"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31</a:t>
            </a:fld>
            <a:endParaRPr lang="en-AU"/>
          </a:p>
        </p:txBody>
      </p:sp>
    </p:spTree>
    <p:extLst>
      <p:ext uri="{BB962C8B-B14F-4D97-AF65-F5344CB8AC3E}">
        <p14:creationId xmlns:p14="http://schemas.microsoft.com/office/powerpoint/2010/main" val="24670427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Having found Dorothy</a:t>
            </a:r>
            <a:r>
              <a:rPr lang="en-US" baseline="0" dirty="0"/>
              <a:t> to be in her cohort, Glinda is interested in her treatment path. One of her colleagues has a map from the proprietary procedures code system to SNOMED CT.</a:t>
            </a:r>
          </a:p>
          <a:p>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40077001 |Magical thinking (finding)|</a:t>
            </a:r>
            <a:endParaRPr lang="en-US" dirty="0"/>
          </a:p>
          <a:p>
            <a:endParaRPr lang="en-US" baseline="0" dirty="0"/>
          </a:p>
          <a:p>
            <a:r>
              <a:rPr lang="en-US" baseline="0" dirty="0"/>
              <a:t>Glinda discovers this procedure has been successful, so she recommends it be added to the standard treatment plan.</a:t>
            </a:r>
          </a:p>
          <a:p>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32</a:t>
            </a:fld>
            <a:endParaRPr lang="en-AU"/>
          </a:p>
        </p:txBody>
      </p:sp>
    </p:spTree>
    <p:extLst>
      <p:ext uri="{BB962C8B-B14F-4D97-AF65-F5344CB8AC3E}">
        <p14:creationId xmlns:p14="http://schemas.microsoft.com/office/powerpoint/2010/main" val="36680023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There’s no place like home.</a:t>
            </a:r>
          </a:p>
        </p:txBody>
      </p:sp>
      <p:sp>
        <p:nvSpPr>
          <p:cNvPr id="4" name="Slide Number Placeholder 3"/>
          <p:cNvSpPr>
            <a:spLocks noGrp="1"/>
          </p:cNvSpPr>
          <p:nvPr>
            <p:ph type="sldNum" sz="quarter" idx="5"/>
          </p:nvPr>
        </p:nvSpPr>
        <p:spPr/>
        <p:txBody>
          <a:bodyPr/>
          <a:lstStyle/>
          <a:p>
            <a:fld id="{9A496215-5E4C-414D-A8DB-C38AA7CF7C2A}" type="slidenum">
              <a:rPr lang="en-AU" smtClean="0"/>
              <a:pPr/>
              <a:t>33</a:t>
            </a:fld>
            <a:endParaRPr lang="en-AU"/>
          </a:p>
        </p:txBody>
      </p:sp>
    </p:spTree>
    <p:extLst>
      <p:ext uri="{BB962C8B-B14F-4D97-AF65-F5344CB8AC3E}">
        <p14:creationId xmlns:p14="http://schemas.microsoft.com/office/powerpoint/2010/main" val="33978240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Recap</a:t>
            </a:r>
          </a:p>
        </p:txBody>
      </p:sp>
      <p:sp>
        <p:nvSpPr>
          <p:cNvPr id="4" name="Slide Number Placeholder 3"/>
          <p:cNvSpPr>
            <a:spLocks noGrp="1"/>
          </p:cNvSpPr>
          <p:nvPr>
            <p:ph type="sldNum" sz="quarter" idx="5"/>
          </p:nvPr>
        </p:nvSpPr>
        <p:spPr/>
        <p:txBody>
          <a:bodyPr/>
          <a:lstStyle/>
          <a:p>
            <a:fld id="{9A496215-5E4C-414D-A8DB-C38AA7CF7C2A}" type="slidenum">
              <a:rPr lang="en-AU" smtClean="0"/>
              <a:pPr/>
              <a:t>34</a:t>
            </a:fld>
            <a:endParaRPr lang="en-AU"/>
          </a:p>
        </p:txBody>
      </p:sp>
    </p:spTree>
    <p:extLst>
      <p:ext uri="{BB962C8B-B14F-4D97-AF65-F5344CB8AC3E}">
        <p14:creationId xmlns:p14="http://schemas.microsoft.com/office/powerpoint/2010/main" val="1006622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A496215-5E4C-414D-A8DB-C38AA7CF7C2A}" type="slidenum">
              <a:rPr lang="en-AU" smtClean="0"/>
              <a:pPr/>
              <a:t>35</a:t>
            </a:fld>
            <a:endParaRPr lang="en-AU"/>
          </a:p>
        </p:txBody>
      </p:sp>
    </p:spTree>
    <p:extLst>
      <p:ext uri="{BB962C8B-B14F-4D97-AF65-F5344CB8AC3E}">
        <p14:creationId xmlns:p14="http://schemas.microsoft.com/office/powerpoint/2010/main" val="41631396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A496215-5E4C-414D-A8DB-C38AA7CF7C2A}" type="slidenum">
              <a:rPr lang="en-AU" smtClean="0"/>
              <a:pPr/>
              <a:t>36</a:t>
            </a:fld>
            <a:endParaRPr lang="en-AU"/>
          </a:p>
        </p:txBody>
      </p:sp>
    </p:spTree>
    <p:extLst>
      <p:ext uri="{BB962C8B-B14F-4D97-AF65-F5344CB8AC3E}">
        <p14:creationId xmlns:p14="http://schemas.microsoft.com/office/powerpoint/2010/main" val="30757974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Brief</a:t>
            </a:r>
            <a:r>
              <a:rPr lang="en-US" baseline="0" dirty="0"/>
              <a:t> introduction to the resources, then the operations, most of which we’ll see illustrated as we tell our story</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4</a:t>
            </a:fld>
            <a:endParaRPr lang="en-AU"/>
          </a:p>
        </p:txBody>
      </p:sp>
    </p:spTree>
    <p:extLst>
      <p:ext uri="{BB962C8B-B14F-4D97-AF65-F5344CB8AC3E}">
        <p14:creationId xmlns:p14="http://schemas.microsoft.com/office/powerpoint/2010/main" val="32060058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Lots of contexts</a:t>
            </a:r>
            <a:r>
              <a:rPr lang="en-US" baseline="0" dirty="0"/>
              <a:t> in which you will see the terminology services API, with different architectural benefits</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5</a:t>
            </a:fld>
            <a:endParaRPr lang="en-AU"/>
          </a:p>
        </p:txBody>
      </p:sp>
    </p:spTree>
    <p:extLst>
      <p:ext uri="{BB962C8B-B14F-4D97-AF65-F5344CB8AC3E}">
        <p14:creationId xmlns:p14="http://schemas.microsoft.com/office/powerpoint/2010/main" val="41629496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Patient registers to see a doctor, she’s been hit on the head during a tornado.</a:t>
            </a:r>
          </a:p>
          <a:p>
            <a:r>
              <a:rPr lang="en-US" dirty="0"/>
              <a:t>Gender, Reason for Visit,</a:t>
            </a:r>
            <a:r>
              <a:rPr lang="en-US" baseline="0" dirty="0"/>
              <a:t> Family Member History relationship and conditions are all coded</a:t>
            </a:r>
            <a:endParaRPr lang="en-US" dirty="0"/>
          </a:p>
          <a:p>
            <a:r>
              <a:rPr lang="en-US" dirty="0"/>
              <a:t>”Friend” is not normally a valid family</a:t>
            </a:r>
            <a:r>
              <a:rPr lang="en-US" baseline="0" dirty="0"/>
              <a:t> relationship, but this UI has allowed it</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6</a:t>
            </a:fld>
            <a:endParaRPr lang="en-AU"/>
          </a:p>
        </p:txBody>
      </p:sp>
    </p:spTree>
    <p:extLst>
      <p:ext uri="{BB962C8B-B14F-4D97-AF65-F5344CB8AC3E}">
        <p14:creationId xmlns:p14="http://schemas.microsoft.com/office/powerpoint/2010/main" val="23226787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view of $expand</a:t>
            </a:r>
          </a:p>
          <a:p>
            <a:r>
              <a:rPr lang="en-US" dirty="0"/>
              <a:t>We</a:t>
            </a:r>
            <a:r>
              <a:rPr lang="en-US" baseline="0" dirty="0"/>
              <a:t> can c</a:t>
            </a:r>
            <a:r>
              <a:rPr lang="en-US" dirty="0"/>
              <a:t>hoose which</a:t>
            </a:r>
            <a:r>
              <a:rPr lang="en-US" baseline="0" dirty="0"/>
              <a:t> </a:t>
            </a:r>
            <a:r>
              <a:rPr lang="en-US" baseline="0" dirty="0" err="1"/>
              <a:t>ValueSet</a:t>
            </a:r>
            <a:r>
              <a:rPr lang="en-US" baseline="0" dirty="0"/>
              <a:t> by specifying a URL</a:t>
            </a:r>
          </a:p>
          <a:p>
            <a:r>
              <a:rPr lang="en-US" baseline="0" dirty="0"/>
              <a:t>When we use $expand, the response comes back as a </a:t>
            </a:r>
            <a:r>
              <a:rPr lang="en-US" baseline="0" dirty="0" err="1"/>
              <a:t>ValueSet</a:t>
            </a:r>
            <a:r>
              <a:rPr lang="en-US" baseline="0" dirty="0"/>
              <a:t> with the expansion element populated</a:t>
            </a:r>
          </a:p>
          <a:p>
            <a:r>
              <a:rPr lang="en-US" baseline="0" dirty="0"/>
              <a:t>Order of concepts in the result is up to the server</a:t>
            </a:r>
          </a:p>
          <a:p>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7</a:t>
            </a:fld>
            <a:endParaRPr lang="en-AU"/>
          </a:p>
        </p:txBody>
      </p:sp>
    </p:spTree>
    <p:extLst>
      <p:ext uri="{BB962C8B-B14F-4D97-AF65-F5344CB8AC3E}">
        <p14:creationId xmlns:p14="http://schemas.microsoft.com/office/powerpoint/2010/main" val="11171586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Alternatively</a:t>
            </a:r>
            <a:r>
              <a:rPr lang="en-US" baseline="0" dirty="0"/>
              <a:t> we can provided the context, i.e. the FHIR element we’re interested in</a:t>
            </a:r>
          </a:p>
          <a:p>
            <a:r>
              <a:rPr lang="en-US" baseline="0" dirty="0"/>
              <a:t>The server will know what </a:t>
            </a:r>
            <a:r>
              <a:rPr lang="en-US" baseline="0" dirty="0" err="1"/>
              <a:t>ValueSet</a:t>
            </a:r>
            <a:r>
              <a:rPr lang="en-US" baseline="0" dirty="0"/>
              <a:t> is bound to that element.</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8</a:t>
            </a:fld>
            <a:endParaRPr lang="en-AU"/>
          </a:p>
        </p:txBody>
      </p:sp>
    </p:spTree>
    <p:extLst>
      <p:ext uri="{BB962C8B-B14F-4D97-AF65-F5344CB8AC3E}">
        <p14:creationId xmlns:p14="http://schemas.microsoft.com/office/powerpoint/2010/main" val="851479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Reason</a:t>
            </a:r>
            <a:r>
              <a:rPr lang="en-US" baseline="0" dirty="0"/>
              <a:t> for visit might have more than 100k possible codes</a:t>
            </a:r>
          </a:p>
          <a:p>
            <a:r>
              <a:rPr lang="en-US" baseline="0" dirty="0"/>
              <a:t>For large </a:t>
            </a:r>
            <a:r>
              <a:rPr lang="en-US" baseline="0" dirty="0" err="1"/>
              <a:t>ValueSets</a:t>
            </a:r>
            <a:r>
              <a:rPr lang="en-US" baseline="0" dirty="0"/>
              <a:t> like this, we need to narrow down the selection using something like typeahead</a:t>
            </a:r>
          </a:p>
          <a:p>
            <a:r>
              <a:rPr lang="en-US" baseline="0" dirty="0"/>
              <a:t>We can use the “filter” parameter for this. It is up to the server how it treats this parameter value when its determining which codes in the </a:t>
            </a:r>
            <a:r>
              <a:rPr lang="en-US" baseline="0" dirty="0" err="1"/>
              <a:t>ValueSet</a:t>
            </a:r>
            <a:r>
              <a:rPr lang="en-US" baseline="0" dirty="0"/>
              <a:t> match</a:t>
            </a:r>
          </a:p>
          <a:p>
            <a:r>
              <a:rPr lang="en-US" baseline="0" dirty="0"/>
              <a:t>Multi prefix any order is great</a:t>
            </a:r>
          </a:p>
          <a:p>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9</a:t>
            </a:fld>
            <a:endParaRPr lang="en-AU"/>
          </a:p>
        </p:txBody>
      </p:sp>
    </p:spTree>
    <p:extLst>
      <p:ext uri="{BB962C8B-B14F-4D97-AF65-F5344CB8AC3E}">
        <p14:creationId xmlns:p14="http://schemas.microsoft.com/office/powerpoint/2010/main" val="267285254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344440" y="2341960"/>
            <a:ext cx="8467494" cy="810000"/>
          </a:xfrm>
        </p:spPr>
        <p:txBody>
          <a:bodyPr anchor="b" anchorCtr="0">
            <a:normAutofit/>
          </a:bodyPr>
          <a:lstStyle>
            <a:lvl1pPr algn="l">
              <a:defRPr sz="4400">
                <a:solidFill>
                  <a:schemeClr val="bg1"/>
                </a:solidFill>
              </a:defRPr>
            </a:lvl1pPr>
          </a:lstStyle>
          <a:p>
            <a:r>
              <a:rPr lang="en-GB"/>
              <a:t>Click to edit Master title style</a:t>
            </a:r>
            <a:endParaRPr lang="en-AU" dirty="0"/>
          </a:p>
        </p:txBody>
      </p:sp>
      <p:sp>
        <p:nvSpPr>
          <p:cNvPr id="3" name="Subtitle 2"/>
          <p:cNvSpPr>
            <a:spLocks noGrp="1"/>
          </p:cNvSpPr>
          <p:nvPr userDrawn="1">
            <p:ph type="subTitle" idx="1"/>
          </p:nvPr>
        </p:nvSpPr>
        <p:spPr>
          <a:xfrm>
            <a:off x="344440" y="3192819"/>
            <a:ext cx="8475710" cy="270030"/>
          </a:xfrm>
        </p:spPr>
        <p:txBody>
          <a:bodyPr>
            <a:normAutofit/>
          </a:bodyPr>
          <a:lstStyle>
            <a:lvl1pPr marL="0" indent="0" algn="l">
              <a:buNone/>
              <a:defRPr sz="2200" b="1">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AU" dirty="0"/>
          </a:p>
        </p:txBody>
      </p:sp>
      <p:grpSp>
        <p:nvGrpSpPr>
          <p:cNvPr id="26" name="Group 99"/>
          <p:cNvGrpSpPr/>
          <p:nvPr userDrawn="1"/>
        </p:nvGrpSpPr>
        <p:grpSpPr>
          <a:xfrm>
            <a:off x="0" y="4124457"/>
            <a:ext cx="9144000" cy="745712"/>
            <a:chOff x="1" y="4124455"/>
            <a:chExt cx="9144000" cy="745712"/>
          </a:xfrm>
        </p:grpSpPr>
        <p:grpSp>
          <p:nvGrpSpPr>
            <p:cNvPr id="28" name="Group 98"/>
            <p:cNvGrpSpPr/>
            <p:nvPr userDrawn="1"/>
          </p:nvGrpSpPr>
          <p:grpSpPr>
            <a:xfrm>
              <a:off x="1" y="4124455"/>
              <a:ext cx="9144000" cy="745712"/>
              <a:chOff x="1" y="4124455"/>
              <a:chExt cx="9159874" cy="745712"/>
            </a:xfrm>
          </p:grpSpPr>
          <p:sp>
            <p:nvSpPr>
              <p:cNvPr id="62" name="Freeform 42"/>
              <p:cNvSpPr>
                <a:spLocks noEditPoints="1"/>
              </p:cNvSpPr>
              <p:nvPr/>
            </p:nvSpPr>
            <p:spPr bwMode="auto">
              <a:xfrm>
                <a:off x="1" y="4171566"/>
                <a:ext cx="9159873" cy="698601"/>
              </a:xfrm>
              <a:custGeom>
                <a:avLst/>
                <a:gdLst/>
                <a:ahLst/>
                <a:cxnLst>
                  <a:cxn ang="0">
                    <a:pos x="2415" y="88"/>
                  </a:cxn>
                  <a:cxn ang="0">
                    <a:pos x="0" y="88"/>
                  </a:cxn>
                  <a:cxn ang="0">
                    <a:pos x="0" y="102"/>
                  </a:cxn>
                  <a:cxn ang="0">
                    <a:pos x="2202" y="102"/>
                  </a:cxn>
                  <a:cxn ang="0">
                    <a:pos x="2415" y="88"/>
                  </a:cxn>
                  <a:cxn ang="0">
                    <a:pos x="2415" y="88"/>
                  </a:cxn>
                  <a:cxn ang="0">
                    <a:pos x="2415" y="88"/>
                  </a:cxn>
                  <a:cxn ang="0">
                    <a:pos x="2415" y="88"/>
                  </a:cxn>
                  <a:cxn ang="0">
                    <a:pos x="2881" y="0"/>
                  </a:cxn>
                  <a:cxn ang="0">
                    <a:pos x="2855" y="0"/>
                  </a:cxn>
                  <a:cxn ang="0">
                    <a:pos x="2855" y="88"/>
                  </a:cxn>
                  <a:cxn ang="0">
                    <a:pos x="2415" y="88"/>
                  </a:cxn>
                  <a:cxn ang="0">
                    <a:pos x="2415" y="88"/>
                  </a:cxn>
                  <a:cxn ang="0">
                    <a:pos x="2768" y="220"/>
                  </a:cxn>
                  <a:cxn ang="0">
                    <a:pos x="2881" y="220"/>
                  </a:cxn>
                  <a:cxn ang="0">
                    <a:pos x="2881" y="0"/>
                  </a:cxn>
                </a:cxnLst>
                <a:rect l="0" t="0" r="r" b="b"/>
                <a:pathLst>
                  <a:path w="2881" h="220">
                    <a:moveTo>
                      <a:pt x="2415" y="88"/>
                    </a:moveTo>
                    <a:cubicBezTo>
                      <a:pt x="0" y="88"/>
                      <a:pt x="0" y="88"/>
                      <a:pt x="0" y="88"/>
                    </a:cubicBezTo>
                    <a:cubicBezTo>
                      <a:pt x="0" y="102"/>
                      <a:pt x="0" y="102"/>
                      <a:pt x="0" y="102"/>
                    </a:cubicBezTo>
                    <a:cubicBezTo>
                      <a:pt x="2202" y="102"/>
                      <a:pt x="2202" y="102"/>
                      <a:pt x="2202" y="102"/>
                    </a:cubicBezTo>
                    <a:cubicBezTo>
                      <a:pt x="2341" y="102"/>
                      <a:pt x="2386" y="99"/>
                      <a:pt x="2415" y="88"/>
                    </a:cubicBezTo>
                    <a:cubicBezTo>
                      <a:pt x="2415" y="88"/>
                      <a:pt x="2415" y="88"/>
                      <a:pt x="2415" y="88"/>
                    </a:cubicBezTo>
                    <a:cubicBezTo>
                      <a:pt x="2415" y="88"/>
                      <a:pt x="2415" y="88"/>
                      <a:pt x="2415" y="88"/>
                    </a:cubicBezTo>
                    <a:cubicBezTo>
                      <a:pt x="2415" y="88"/>
                      <a:pt x="2415" y="88"/>
                      <a:pt x="2415" y="88"/>
                    </a:cubicBezTo>
                    <a:moveTo>
                      <a:pt x="2881" y="0"/>
                    </a:moveTo>
                    <a:cubicBezTo>
                      <a:pt x="2855" y="0"/>
                      <a:pt x="2855" y="0"/>
                      <a:pt x="2855" y="0"/>
                    </a:cubicBezTo>
                    <a:cubicBezTo>
                      <a:pt x="2855" y="88"/>
                      <a:pt x="2855" y="88"/>
                      <a:pt x="2855" y="88"/>
                    </a:cubicBezTo>
                    <a:cubicBezTo>
                      <a:pt x="2415" y="88"/>
                      <a:pt x="2415" y="88"/>
                      <a:pt x="2415" y="88"/>
                    </a:cubicBezTo>
                    <a:cubicBezTo>
                      <a:pt x="2415" y="88"/>
                      <a:pt x="2415" y="88"/>
                      <a:pt x="2415" y="88"/>
                    </a:cubicBezTo>
                    <a:cubicBezTo>
                      <a:pt x="2489" y="148"/>
                      <a:pt x="2587" y="220"/>
                      <a:pt x="2768" y="220"/>
                    </a:cubicBezTo>
                    <a:cubicBezTo>
                      <a:pt x="2812" y="220"/>
                      <a:pt x="2881" y="220"/>
                      <a:pt x="2881" y="220"/>
                    </a:cubicBezTo>
                    <a:cubicBezTo>
                      <a:pt x="2881" y="0"/>
                      <a:pt x="2881" y="0"/>
                      <a:pt x="2881" y="0"/>
                    </a:cubicBezTo>
                  </a:path>
                </a:pathLst>
              </a:custGeom>
              <a:solidFill>
                <a:srgbClr val="BFBFBF"/>
              </a:solidFill>
              <a:ln w="9525">
                <a:noFill/>
                <a:round/>
                <a:headEnd/>
                <a:tailEnd/>
              </a:ln>
            </p:spPr>
            <p:txBody>
              <a:bodyPr/>
              <a:lstStyle/>
              <a:p>
                <a:endParaRPr lang="en-AU"/>
              </a:p>
            </p:txBody>
          </p:sp>
          <p:sp>
            <p:nvSpPr>
              <p:cNvPr id="63" name="Freeform 43"/>
              <p:cNvSpPr>
                <a:spLocks noEditPoints="1"/>
              </p:cNvSpPr>
              <p:nvPr/>
            </p:nvSpPr>
            <p:spPr bwMode="auto">
              <a:xfrm>
                <a:off x="1" y="4124455"/>
                <a:ext cx="9077765" cy="327091"/>
              </a:xfrm>
              <a:custGeom>
                <a:avLst/>
                <a:gdLst/>
                <a:ahLst/>
                <a:cxnLst>
                  <a:cxn ang="0">
                    <a:pos x="2855" y="15"/>
                  </a:cxn>
                  <a:cxn ang="0">
                    <a:pos x="2773" y="15"/>
                  </a:cxn>
                  <a:cxn ang="0">
                    <a:pos x="2415" y="103"/>
                  </a:cxn>
                  <a:cxn ang="0">
                    <a:pos x="2855" y="103"/>
                  </a:cxn>
                  <a:cxn ang="0">
                    <a:pos x="2855" y="15"/>
                  </a:cxn>
                  <a:cxn ang="0">
                    <a:pos x="2075" y="0"/>
                  </a:cxn>
                  <a:cxn ang="0">
                    <a:pos x="0" y="0"/>
                  </a:cxn>
                  <a:cxn ang="0">
                    <a:pos x="0" y="103"/>
                  </a:cxn>
                  <a:cxn ang="0">
                    <a:pos x="2415" y="103"/>
                  </a:cxn>
                  <a:cxn ang="0">
                    <a:pos x="2075" y="0"/>
                  </a:cxn>
                </a:cxnLst>
                <a:rect l="0" t="0" r="r" b="b"/>
                <a:pathLst>
                  <a:path w="2855" h="103">
                    <a:moveTo>
                      <a:pt x="2855" y="15"/>
                    </a:moveTo>
                    <a:cubicBezTo>
                      <a:pt x="2773" y="15"/>
                      <a:pt x="2773" y="15"/>
                      <a:pt x="2773" y="15"/>
                    </a:cubicBezTo>
                    <a:cubicBezTo>
                      <a:pt x="2555" y="15"/>
                      <a:pt x="2475" y="80"/>
                      <a:pt x="2415" y="103"/>
                    </a:cubicBezTo>
                    <a:cubicBezTo>
                      <a:pt x="2855" y="103"/>
                      <a:pt x="2855" y="103"/>
                      <a:pt x="2855" y="103"/>
                    </a:cubicBezTo>
                    <a:cubicBezTo>
                      <a:pt x="2855" y="15"/>
                      <a:pt x="2855" y="15"/>
                      <a:pt x="2855" y="15"/>
                    </a:cubicBezTo>
                    <a:moveTo>
                      <a:pt x="2075" y="0"/>
                    </a:moveTo>
                    <a:cubicBezTo>
                      <a:pt x="0" y="0"/>
                      <a:pt x="0" y="0"/>
                      <a:pt x="0" y="0"/>
                    </a:cubicBezTo>
                    <a:cubicBezTo>
                      <a:pt x="0" y="103"/>
                      <a:pt x="0" y="103"/>
                      <a:pt x="0" y="103"/>
                    </a:cubicBezTo>
                    <a:cubicBezTo>
                      <a:pt x="2415" y="103"/>
                      <a:pt x="2415" y="103"/>
                      <a:pt x="2415" y="103"/>
                    </a:cubicBezTo>
                    <a:cubicBezTo>
                      <a:pt x="2342" y="43"/>
                      <a:pt x="2220" y="0"/>
                      <a:pt x="2075" y="0"/>
                    </a:cubicBezTo>
                  </a:path>
                </a:pathLst>
              </a:custGeom>
              <a:solidFill>
                <a:schemeClr val="accent1">
                  <a:lumMod val="75000"/>
                </a:schemeClr>
              </a:solidFill>
              <a:ln w="9525">
                <a:noFill/>
                <a:round/>
                <a:headEnd/>
                <a:tailEnd/>
              </a:ln>
            </p:spPr>
            <p:txBody>
              <a:bodyPr/>
              <a:lstStyle/>
              <a:p>
                <a:endParaRPr lang="en-AU"/>
              </a:p>
            </p:txBody>
          </p:sp>
          <p:sp>
            <p:nvSpPr>
              <p:cNvPr id="64" name="Freeform 44"/>
              <p:cNvSpPr>
                <a:spLocks/>
              </p:cNvSpPr>
              <p:nvPr/>
            </p:nvSpPr>
            <p:spPr bwMode="auto">
              <a:xfrm>
                <a:off x="1" y="4171566"/>
                <a:ext cx="7677872" cy="324399"/>
              </a:xfrm>
              <a:custGeom>
                <a:avLst/>
                <a:gdLst/>
                <a:ahLst/>
                <a:cxnLst>
                  <a:cxn ang="0">
                    <a:pos x="2415" y="88"/>
                  </a:cxn>
                  <a:cxn ang="0">
                    <a:pos x="2075" y="0"/>
                  </a:cxn>
                  <a:cxn ang="0">
                    <a:pos x="0" y="0"/>
                  </a:cxn>
                  <a:cxn ang="0">
                    <a:pos x="0" y="102"/>
                  </a:cxn>
                  <a:cxn ang="0">
                    <a:pos x="2202" y="102"/>
                  </a:cxn>
                  <a:cxn ang="0">
                    <a:pos x="2415" y="88"/>
                  </a:cxn>
                </a:cxnLst>
                <a:rect l="0" t="0" r="r" b="b"/>
                <a:pathLst>
                  <a:path w="2415" h="102">
                    <a:moveTo>
                      <a:pt x="2415" y="88"/>
                    </a:moveTo>
                    <a:cubicBezTo>
                      <a:pt x="2333" y="41"/>
                      <a:pt x="2220" y="0"/>
                      <a:pt x="2075" y="0"/>
                    </a:cubicBezTo>
                    <a:cubicBezTo>
                      <a:pt x="0" y="0"/>
                      <a:pt x="0" y="0"/>
                      <a:pt x="0" y="0"/>
                    </a:cubicBezTo>
                    <a:cubicBezTo>
                      <a:pt x="0" y="102"/>
                      <a:pt x="0" y="102"/>
                      <a:pt x="0" y="102"/>
                    </a:cubicBezTo>
                    <a:cubicBezTo>
                      <a:pt x="2202" y="102"/>
                      <a:pt x="2202" y="102"/>
                      <a:pt x="2202" y="102"/>
                    </a:cubicBezTo>
                    <a:cubicBezTo>
                      <a:pt x="2341" y="102"/>
                      <a:pt x="2386" y="99"/>
                      <a:pt x="2415" y="88"/>
                    </a:cubicBezTo>
                  </a:path>
                </a:pathLst>
              </a:custGeom>
              <a:solidFill>
                <a:schemeClr val="accent2"/>
              </a:solidFill>
              <a:ln w="9525">
                <a:noFill/>
                <a:round/>
                <a:headEnd/>
                <a:tailEnd/>
              </a:ln>
            </p:spPr>
            <p:txBody>
              <a:bodyPr/>
              <a:lstStyle/>
              <a:p>
                <a:endParaRPr lang="en-AU"/>
              </a:p>
            </p:txBody>
          </p:sp>
          <p:sp>
            <p:nvSpPr>
              <p:cNvPr id="65" name="Freeform 45"/>
              <p:cNvSpPr>
                <a:spLocks/>
              </p:cNvSpPr>
              <p:nvPr/>
            </p:nvSpPr>
            <p:spPr bwMode="auto">
              <a:xfrm>
                <a:off x="7677873" y="4171566"/>
                <a:ext cx="1482002" cy="648796"/>
              </a:xfrm>
              <a:custGeom>
                <a:avLst/>
                <a:gdLst/>
                <a:ahLst/>
                <a:cxnLst>
                  <a:cxn ang="0">
                    <a:pos x="358" y="0"/>
                  </a:cxn>
                  <a:cxn ang="0">
                    <a:pos x="0" y="88"/>
                  </a:cxn>
                  <a:cxn ang="0">
                    <a:pos x="353" y="204"/>
                  </a:cxn>
                  <a:cxn ang="0">
                    <a:pos x="466" y="204"/>
                  </a:cxn>
                  <a:cxn ang="0">
                    <a:pos x="466" y="0"/>
                  </a:cxn>
                  <a:cxn ang="0">
                    <a:pos x="358" y="0"/>
                  </a:cxn>
                </a:cxnLst>
                <a:rect l="0" t="0" r="r" b="b"/>
                <a:pathLst>
                  <a:path w="466" h="204">
                    <a:moveTo>
                      <a:pt x="358" y="0"/>
                    </a:moveTo>
                    <a:cubicBezTo>
                      <a:pt x="140" y="0"/>
                      <a:pt x="60" y="65"/>
                      <a:pt x="0" y="88"/>
                    </a:cubicBezTo>
                    <a:cubicBezTo>
                      <a:pt x="96" y="142"/>
                      <a:pt x="172" y="204"/>
                      <a:pt x="353" y="204"/>
                    </a:cubicBezTo>
                    <a:cubicBezTo>
                      <a:pt x="397" y="204"/>
                      <a:pt x="466" y="204"/>
                      <a:pt x="466" y="204"/>
                    </a:cubicBezTo>
                    <a:cubicBezTo>
                      <a:pt x="466" y="0"/>
                      <a:pt x="466" y="0"/>
                      <a:pt x="466" y="0"/>
                    </a:cubicBezTo>
                    <a:lnTo>
                      <a:pt x="358" y="0"/>
                    </a:lnTo>
                    <a:close/>
                  </a:path>
                </a:pathLst>
              </a:custGeom>
              <a:solidFill>
                <a:srgbClr val="FFFFFF"/>
              </a:solidFill>
              <a:ln w="9525">
                <a:noFill/>
                <a:round/>
                <a:headEnd/>
                <a:tailEnd/>
              </a:ln>
            </p:spPr>
            <p:txBody>
              <a:bodyPr/>
              <a:lstStyle/>
              <a:p>
                <a:endParaRPr lang="en-AU"/>
              </a:p>
            </p:txBody>
          </p:sp>
        </p:grpSp>
        <p:pic>
          <p:nvPicPr>
            <p:cNvPr id="30" name="Picture 78"/>
            <p:cNvPicPr>
              <a:picLocks noChangeAspect="1" noChangeArrowheads="1"/>
            </p:cNvPicPr>
            <p:nvPr userDrawn="1"/>
          </p:nvPicPr>
          <p:blipFill>
            <a:blip r:embed="rId2" cstate="print"/>
            <a:srcRect/>
            <a:stretch>
              <a:fillRect/>
            </a:stretch>
          </p:blipFill>
          <p:spPr bwMode="auto">
            <a:xfrm>
              <a:off x="8301816" y="4256808"/>
              <a:ext cx="489038" cy="489038"/>
            </a:xfrm>
            <a:prstGeom prst="rect">
              <a:avLst/>
            </a:prstGeom>
            <a:noFill/>
            <a:ln w="9525">
              <a:noFill/>
              <a:miter lim="800000"/>
              <a:headEnd/>
              <a:tailEnd/>
            </a:ln>
          </p:spPr>
        </p:pic>
        <p:grpSp>
          <p:nvGrpSpPr>
            <p:cNvPr id="31" name="Group 19"/>
            <p:cNvGrpSpPr/>
            <p:nvPr userDrawn="1"/>
          </p:nvGrpSpPr>
          <p:grpSpPr>
            <a:xfrm>
              <a:off x="359397" y="4355630"/>
              <a:ext cx="612558" cy="71438"/>
              <a:chOff x="3495675" y="5969000"/>
              <a:chExt cx="814388" cy="95250"/>
            </a:xfrm>
            <a:solidFill>
              <a:schemeClr val="accent1"/>
            </a:solidFill>
          </p:grpSpPr>
          <p:sp>
            <p:nvSpPr>
              <p:cNvPr id="32" name="Freeform 26"/>
              <p:cNvSpPr>
                <a:spLocks/>
              </p:cNvSpPr>
              <p:nvPr/>
            </p:nvSpPr>
            <p:spPr bwMode="auto">
              <a:xfrm>
                <a:off x="34956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1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1"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1" y="13"/>
                      <a:pt x="21" y="13"/>
                      <a:pt x="21"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3" name="Freeform 27"/>
              <p:cNvSpPr>
                <a:spLocks/>
              </p:cNvSpPr>
              <p:nvPr/>
            </p:nvSpPr>
            <p:spPr bwMode="auto">
              <a:xfrm>
                <a:off x="360362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4" name="Freeform 28"/>
              <p:cNvSpPr>
                <a:spLocks/>
              </p:cNvSpPr>
              <p:nvPr/>
            </p:nvSpPr>
            <p:spPr bwMode="auto">
              <a:xfrm>
                <a:off x="37115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9"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5" name="Oval 29"/>
              <p:cNvSpPr>
                <a:spLocks noChangeArrowheads="1"/>
              </p:cNvSpPr>
              <p:nvPr/>
            </p:nvSpPr>
            <p:spPr bwMode="auto">
              <a:xfrm>
                <a:off x="3819525" y="6042025"/>
                <a:ext cx="19050" cy="22225"/>
              </a:xfrm>
              <a:prstGeom prst="ellipse">
                <a:avLst/>
              </a:prstGeom>
              <a:grpFill/>
              <a:ln>
                <a:noFill/>
              </a:ln>
            </p:spPr>
            <p:txBody>
              <a:bodyPr/>
              <a:lstStyle/>
              <a:p>
                <a:pPr>
                  <a:defRPr/>
                </a:pPr>
                <a:endParaRPr lang="en-AU"/>
              </a:p>
            </p:txBody>
          </p:sp>
          <p:sp>
            <p:nvSpPr>
              <p:cNvPr id="36" name="Freeform 30"/>
              <p:cNvSpPr>
                <a:spLocks/>
              </p:cNvSpPr>
              <p:nvPr/>
            </p:nvSpPr>
            <p:spPr bwMode="auto">
              <a:xfrm>
                <a:off x="3851275" y="5997575"/>
                <a:ext cx="50800" cy="66675"/>
              </a:xfrm>
              <a:custGeom>
                <a:avLst/>
                <a:gdLst>
                  <a:gd name="T0" fmla="*/ 16 w 16"/>
                  <a:gd name="T1" fmla="*/ 20 h 21"/>
                  <a:gd name="T2" fmla="*/ 10 w 16"/>
                  <a:gd name="T3" fmla="*/ 21 h 21"/>
                  <a:gd name="T4" fmla="*/ 0 w 16"/>
                  <a:gd name="T5" fmla="*/ 11 h 21"/>
                  <a:gd name="T6" fmla="*/ 10 w 16"/>
                  <a:gd name="T7" fmla="*/ 0 h 21"/>
                  <a:gd name="T8" fmla="*/ 16 w 16"/>
                  <a:gd name="T9" fmla="*/ 1 h 21"/>
                  <a:gd name="T10" fmla="*/ 14 w 16"/>
                  <a:gd name="T11" fmla="*/ 5 h 21"/>
                  <a:gd name="T12" fmla="*/ 11 w 16"/>
                  <a:gd name="T13" fmla="*/ 4 h 21"/>
                  <a:gd name="T14" fmla="*/ 6 w 16"/>
                  <a:gd name="T15" fmla="*/ 10 h 21"/>
                  <a:gd name="T16" fmla="*/ 11 w 16"/>
                  <a:gd name="T17" fmla="*/ 17 h 21"/>
                  <a:gd name="T18" fmla="*/ 15 w 16"/>
                  <a:gd name="T19" fmla="*/ 16 h 21"/>
                  <a:gd name="T20" fmla="*/ 16 w 16"/>
                  <a:gd name="T21"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1">
                    <a:moveTo>
                      <a:pt x="16" y="20"/>
                    </a:moveTo>
                    <a:cubicBezTo>
                      <a:pt x="14" y="21"/>
                      <a:pt x="12" y="21"/>
                      <a:pt x="10" y="21"/>
                    </a:cubicBezTo>
                    <a:cubicBezTo>
                      <a:pt x="3" y="21"/>
                      <a:pt x="0" y="17"/>
                      <a:pt x="0" y="11"/>
                    </a:cubicBezTo>
                    <a:cubicBezTo>
                      <a:pt x="0" y="4"/>
                      <a:pt x="4" y="0"/>
                      <a:pt x="10" y="0"/>
                    </a:cubicBezTo>
                    <a:cubicBezTo>
                      <a:pt x="12" y="0"/>
                      <a:pt x="14" y="0"/>
                      <a:pt x="16" y="1"/>
                    </a:cubicBezTo>
                    <a:cubicBezTo>
                      <a:pt x="14" y="5"/>
                      <a:pt x="14" y="5"/>
                      <a:pt x="14" y="5"/>
                    </a:cubicBezTo>
                    <a:cubicBezTo>
                      <a:pt x="13" y="4"/>
                      <a:pt x="12" y="4"/>
                      <a:pt x="11" y="4"/>
                    </a:cubicBezTo>
                    <a:cubicBezTo>
                      <a:pt x="7" y="4"/>
                      <a:pt x="6" y="6"/>
                      <a:pt x="6" y="10"/>
                    </a:cubicBezTo>
                    <a:cubicBezTo>
                      <a:pt x="6" y="15"/>
                      <a:pt x="7" y="17"/>
                      <a:pt x="11" y="17"/>
                    </a:cubicBezTo>
                    <a:cubicBezTo>
                      <a:pt x="12" y="17"/>
                      <a:pt x="14" y="17"/>
                      <a:pt x="15" y="16"/>
                    </a:cubicBezTo>
                    <a:lnTo>
                      <a:pt x="16" y="20"/>
                    </a:lnTo>
                    <a:close/>
                  </a:path>
                </a:pathLst>
              </a:custGeom>
              <a:grpFill/>
              <a:ln>
                <a:noFill/>
              </a:ln>
            </p:spPr>
            <p:txBody>
              <a:bodyPr/>
              <a:lstStyle/>
              <a:p>
                <a:pPr>
                  <a:defRPr/>
                </a:pPr>
                <a:endParaRPr lang="en-AU"/>
              </a:p>
            </p:txBody>
          </p:sp>
          <p:sp>
            <p:nvSpPr>
              <p:cNvPr id="37" name="Freeform 31"/>
              <p:cNvSpPr>
                <a:spLocks/>
              </p:cNvSpPr>
              <p:nvPr/>
            </p:nvSpPr>
            <p:spPr bwMode="auto">
              <a:xfrm>
                <a:off x="3911600" y="5997575"/>
                <a:ext cx="47625" cy="66675"/>
              </a:xfrm>
              <a:custGeom>
                <a:avLst/>
                <a:gdLst>
                  <a:gd name="T0" fmla="*/ 6 w 15"/>
                  <a:gd name="T1" fmla="*/ 21 h 21"/>
                  <a:gd name="T2" fmla="*/ 0 w 15"/>
                  <a:gd name="T3" fmla="*/ 20 h 21"/>
                  <a:gd name="T4" fmla="*/ 1 w 15"/>
                  <a:gd name="T5" fmla="*/ 16 h 21"/>
                  <a:gd name="T6" fmla="*/ 6 w 15"/>
                  <a:gd name="T7" fmla="*/ 17 h 21"/>
                  <a:gd name="T8" fmla="*/ 9 w 15"/>
                  <a:gd name="T9" fmla="*/ 15 h 21"/>
                  <a:gd name="T10" fmla="*/ 6 w 15"/>
                  <a:gd name="T11" fmla="*/ 12 h 21"/>
                  <a:gd name="T12" fmla="*/ 0 w 15"/>
                  <a:gd name="T13" fmla="*/ 6 h 21"/>
                  <a:gd name="T14" fmla="*/ 8 w 15"/>
                  <a:gd name="T15" fmla="*/ 0 h 21"/>
                  <a:gd name="T16" fmla="*/ 13 w 15"/>
                  <a:gd name="T17" fmla="*/ 0 h 21"/>
                  <a:gd name="T18" fmla="*/ 13 w 15"/>
                  <a:gd name="T19" fmla="*/ 4 h 21"/>
                  <a:gd name="T20" fmla="*/ 9 w 15"/>
                  <a:gd name="T21" fmla="*/ 4 h 21"/>
                  <a:gd name="T22" fmla="*/ 6 w 15"/>
                  <a:gd name="T23" fmla="*/ 6 h 21"/>
                  <a:gd name="T24" fmla="*/ 9 w 15"/>
                  <a:gd name="T25" fmla="*/ 9 h 21"/>
                  <a:gd name="T26" fmla="*/ 15 w 15"/>
                  <a:gd name="T27" fmla="*/ 14 h 21"/>
                  <a:gd name="T28" fmla="*/ 6 w 15"/>
                  <a:gd name="T2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1">
                    <a:moveTo>
                      <a:pt x="6" y="21"/>
                    </a:moveTo>
                    <a:cubicBezTo>
                      <a:pt x="4" y="21"/>
                      <a:pt x="2" y="21"/>
                      <a:pt x="0" y="20"/>
                    </a:cubicBezTo>
                    <a:cubicBezTo>
                      <a:pt x="1" y="16"/>
                      <a:pt x="1" y="16"/>
                      <a:pt x="1" y="16"/>
                    </a:cubicBezTo>
                    <a:cubicBezTo>
                      <a:pt x="3" y="17"/>
                      <a:pt x="5" y="17"/>
                      <a:pt x="6" y="17"/>
                    </a:cubicBezTo>
                    <a:cubicBezTo>
                      <a:pt x="8" y="17"/>
                      <a:pt x="9" y="16"/>
                      <a:pt x="9" y="15"/>
                    </a:cubicBezTo>
                    <a:cubicBezTo>
                      <a:pt x="9" y="14"/>
                      <a:pt x="8" y="13"/>
                      <a:pt x="6" y="12"/>
                    </a:cubicBezTo>
                    <a:cubicBezTo>
                      <a:pt x="3" y="11"/>
                      <a:pt x="0" y="10"/>
                      <a:pt x="0" y="6"/>
                    </a:cubicBezTo>
                    <a:cubicBezTo>
                      <a:pt x="0" y="2"/>
                      <a:pt x="3" y="0"/>
                      <a:pt x="8" y="0"/>
                    </a:cubicBezTo>
                    <a:cubicBezTo>
                      <a:pt x="10" y="0"/>
                      <a:pt x="12" y="0"/>
                      <a:pt x="13" y="0"/>
                    </a:cubicBezTo>
                    <a:cubicBezTo>
                      <a:pt x="13" y="4"/>
                      <a:pt x="13" y="4"/>
                      <a:pt x="13" y="4"/>
                    </a:cubicBezTo>
                    <a:cubicBezTo>
                      <a:pt x="11" y="4"/>
                      <a:pt x="10" y="4"/>
                      <a:pt x="9" y="4"/>
                    </a:cubicBezTo>
                    <a:cubicBezTo>
                      <a:pt x="6" y="4"/>
                      <a:pt x="6" y="5"/>
                      <a:pt x="6" y="6"/>
                    </a:cubicBezTo>
                    <a:cubicBezTo>
                      <a:pt x="6" y="7"/>
                      <a:pt x="7" y="8"/>
                      <a:pt x="9" y="9"/>
                    </a:cubicBezTo>
                    <a:cubicBezTo>
                      <a:pt x="13" y="10"/>
                      <a:pt x="15" y="11"/>
                      <a:pt x="15" y="14"/>
                    </a:cubicBezTo>
                    <a:cubicBezTo>
                      <a:pt x="15" y="18"/>
                      <a:pt x="11" y="21"/>
                      <a:pt x="6" y="21"/>
                    </a:cubicBezTo>
                  </a:path>
                </a:pathLst>
              </a:custGeom>
              <a:grpFill/>
              <a:ln>
                <a:noFill/>
              </a:ln>
            </p:spPr>
            <p:txBody>
              <a:bodyPr/>
              <a:lstStyle/>
              <a:p>
                <a:pPr>
                  <a:defRPr/>
                </a:pPr>
                <a:endParaRPr lang="en-AU"/>
              </a:p>
            </p:txBody>
          </p:sp>
          <p:sp>
            <p:nvSpPr>
              <p:cNvPr id="38" name="Freeform 32"/>
              <p:cNvSpPr>
                <a:spLocks noEditPoints="1"/>
              </p:cNvSpPr>
              <p:nvPr/>
            </p:nvSpPr>
            <p:spPr bwMode="auto">
              <a:xfrm>
                <a:off x="3965575" y="5969000"/>
                <a:ext cx="28575" cy="95250"/>
              </a:xfrm>
              <a:custGeom>
                <a:avLst/>
                <a:gdLst>
                  <a:gd name="T0" fmla="*/ 4 w 9"/>
                  <a:gd name="T1" fmla="*/ 30 h 30"/>
                  <a:gd name="T2" fmla="*/ 4 w 9"/>
                  <a:gd name="T3" fmla="*/ 13 h 30"/>
                  <a:gd name="T4" fmla="*/ 0 w 9"/>
                  <a:gd name="T5" fmla="*/ 13 h 30"/>
                  <a:gd name="T6" fmla="*/ 0 w 9"/>
                  <a:gd name="T7" fmla="*/ 9 h 30"/>
                  <a:gd name="T8" fmla="*/ 9 w 9"/>
                  <a:gd name="T9" fmla="*/ 9 h 30"/>
                  <a:gd name="T10" fmla="*/ 9 w 9"/>
                  <a:gd name="T11" fmla="*/ 30 h 30"/>
                  <a:gd name="T12" fmla="*/ 4 w 9"/>
                  <a:gd name="T13" fmla="*/ 30 h 30"/>
                  <a:gd name="T14" fmla="*/ 6 w 9"/>
                  <a:gd name="T15" fmla="*/ 6 h 30"/>
                  <a:gd name="T16" fmla="*/ 3 w 9"/>
                  <a:gd name="T17" fmla="*/ 3 h 30"/>
                  <a:gd name="T18" fmla="*/ 6 w 9"/>
                  <a:gd name="T19" fmla="*/ 0 h 30"/>
                  <a:gd name="T20" fmla="*/ 9 w 9"/>
                  <a:gd name="T21" fmla="*/ 3 h 30"/>
                  <a:gd name="T22" fmla="*/ 6 w 9"/>
                  <a:gd name="T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30">
                    <a:moveTo>
                      <a:pt x="4" y="30"/>
                    </a:moveTo>
                    <a:cubicBezTo>
                      <a:pt x="4" y="13"/>
                      <a:pt x="4" y="13"/>
                      <a:pt x="4" y="13"/>
                    </a:cubicBezTo>
                    <a:cubicBezTo>
                      <a:pt x="0" y="13"/>
                      <a:pt x="0" y="13"/>
                      <a:pt x="0" y="13"/>
                    </a:cubicBezTo>
                    <a:cubicBezTo>
                      <a:pt x="0" y="9"/>
                      <a:pt x="0" y="9"/>
                      <a:pt x="0" y="9"/>
                    </a:cubicBezTo>
                    <a:cubicBezTo>
                      <a:pt x="9" y="9"/>
                      <a:pt x="9" y="9"/>
                      <a:pt x="9" y="9"/>
                    </a:cubicBezTo>
                    <a:cubicBezTo>
                      <a:pt x="9" y="30"/>
                      <a:pt x="9" y="30"/>
                      <a:pt x="9" y="30"/>
                    </a:cubicBezTo>
                    <a:lnTo>
                      <a:pt x="4" y="30"/>
                    </a:lnTo>
                    <a:close/>
                    <a:moveTo>
                      <a:pt x="6" y="6"/>
                    </a:moveTo>
                    <a:cubicBezTo>
                      <a:pt x="4" y="6"/>
                      <a:pt x="3" y="5"/>
                      <a:pt x="3" y="3"/>
                    </a:cubicBezTo>
                    <a:cubicBezTo>
                      <a:pt x="3" y="1"/>
                      <a:pt x="4" y="0"/>
                      <a:pt x="6" y="0"/>
                    </a:cubicBezTo>
                    <a:cubicBezTo>
                      <a:pt x="8" y="0"/>
                      <a:pt x="9" y="1"/>
                      <a:pt x="9" y="3"/>
                    </a:cubicBezTo>
                    <a:cubicBezTo>
                      <a:pt x="9" y="5"/>
                      <a:pt x="8" y="6"/>
                      <a:pt x="6" y="6"/>
                    </a:cubicBezTo>
                  </a:path>
                </a:pathLst>
              </a:custGeom>
              <a:grpFill/>
              <a:ln>
                <a:noFill/>
              </a:ln>
            </p:spPr>
            <p:txBody>
              <a:bodyPr/>
              <a:lstStyle/>
              <a:p>
                <a:pPr>
                  <a:defRPr/>
                </a:pPr>
                <a:endParaRPr lang="en-AU"/>
              </a:p>
            </p:txBody>
          </p:sp>
          <p:sp>
            <p:nvSpPr>
              <p:cNvPr id="39" name="Freeform 33"/>
              <p:cNvSpPr>
                <a:spLocks/>
              </p:cNvSpPr>
              <p:nvPr/>
            </p:nvSpPr>
            <p:spPr bwMode="auto">
              <a:xfrm>
                <a:off x="4013200" y="5997575"/>
                <a:ext cx="39687" cy="66675"/>
              </a:xfrm>
              <a:custGeom>
                <a:avLst/>
                <a:gdLst>
                  <a:gd name="T0" fmla="*/ 11 w 12"/>
                  <a:gd name="T1" fmla="*/ 5 h 21"/>
                  <a:gd name="T2" fmla="*/ 9 w 12"/>
                  <a:gd name="T3" fmla="*/ 5 h 21"/>
                  <a:gd name="T4" fmla="*/ 5 w 12"/>
                  <a:gd name="T5" fmla="*/ 8 h 21"/>
                  <a:gd name="T6" fmla="*/ 5 w 12"/>
                  <a:gd name="T7" fmla="*/ 21 h 21"/>
                  <a:gd name="T8" fmla="*/ 0 w 12"/>
                  <a:gd name="T9" fmla="*/ 21 h 21"/>
                  <a:gd name="T10" fmla="*/ 0 w 12"/>
                  <a:gd name="T11" fmla="*/ 0 h 21"/>
                  <a:gd name="T12" fmla="*/ 4 w 12"/>
                  <a:gd name="T13" fmla="*/ 0 h 21"/>
                  <a:gd name="T14" fmla="*/ 4 w 12"/>
                  <a:gd name="T15" fmla="*/ 4 h 21"/>
                  <a:gd name="T16" fmla="*/ 10 w 12"/>
                  <a:gd name="T17" fmla="*/ 0 h 21"/>
                  <a:gd name="T18" fmla="*/ 12 w 12"/>
                  <a:gd name="T19" fmla="*/ 0 h 21"/>
                  <a:gd name="T20" fmla="*/ 11 w 12"/>
                  <a:gd name="T21"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11" y="5"/>
                    </a:moveTo>
                    <a:cubicBezTo>
                      <a:pt x="11" y="5"/>
                      <a:pt x="10" y="5"/>
                      <a:pt x="9" y="5"/>
                    </a:cubicBezTo>
                    <a:cubicBezTo>
                      <a:pt x="8" y="5"/>
                      <a:pt x="7" y="6"/>
                      <a:pt x="5" y="8"/>
                    </a:cubicBezTo>
                    <a:cubicBezTo>
                      <a:pt x="5" y="21"/>
                      <a:pt x="5" y="21"/>
                      <a:pt x="5" y="21"/>
                    </a:cubicBezTo>
                    <a:cubicBezTo>
                      <a:pt x="0" y="21"/>
                      <a:pt x="0" y="21"/>
                      <a:pt x="0" y="21"/>
                    </a:cubicBezTo>
                    <a:cubicBezTo>
                      <a:pt x="0" y="0"/>
                      <a:pt x="0" y="0"/>
                      <a:pt x="0" y="0"/>
                    </a:cubicBezTo>
                    <a:cubicBezTo>
                      <a:pt x="4" y="0"/>
                      <a:pt x="4" y="0"/>
                      <a:pt x="4" y="0"/>
                    </a:cubicBezTo>
                    <a:cubicBezTo>
                      <a:pt x="4" y="4"/>
                      <a:pt x="4" y="4"/>
                      <a:pt x="4" y="4"/>
                    </a:cubicBezTo>
                    <a:cubicBezTo>
                      <a:pt x="6" y="1"/>
                      <a:pt x="8" y="0"/>
                      <a:pt x="10" y="0"/>
                    </a:cubicBezTo>
                    <a:cubicBezTo>
                      <a:pt x="11" y="0"/>
                      <a:pt x="11" y="0"/>
                      <a:pt x="12" y="0"/>
                    </a:cubicBezTo>
                    <a:lnTo>
                      <a:pt x="11" y="5"/>
                    </a:lnTo>
                    <a:close/>
                  </a:path>
                </a:pathLst>
              </a:custGeom>
              <a:grpFill/>
              <a:ln>
                <a:noFill/>
              </a:ln>
            </p:spPr>
            <p:txBody>
              <a:bodyPr/>
              <a:lstStyle/>
              <a:p>
                <a:pPr>
                  <a:defRPr/>
                </a:pPr>
                <a:endParaRPr lang="en-AU"/>
              </a:p>
            </p:txBody>
          </p:sp>
          <p:sp>
            <p:nvSpPr>
              <p:cNvPr id="40" name="Freeform 34"/>
              <p:cNvSpPr>
                <a:spLocks noEditPoints="1"/>
              </p:cNvSpPr>
              <p:nvPr/>
            </p:nvSpPr>
            <p:spPr bwMode="auto">
              <a:xfrm>
                <a:off x="4062413" y="5997575"/>
                <a:ext cx="66675" cy="66675"/>
              </a:xfrm>
              <a:custGeom>
                <a:avLst/>
                <a:gdLst>
                  <a:gd name="T0" fmla="*/ 10 w 21"/>
                  <a:gd name="T1" fmla="*/ 21 h 21"/>
                  <a:gd name="T2" fmla="*/ 0 w 21"/>
                  <a:gd name="T3" fmla="*/ 11 h 21"/>
                  <a:gd name="T4" fmla="*/ 10 w 21"/>
                  <a:gd name="T5" fmla="*/ 0 h 21"/>
                  <a:gd name="T6" fmla="*/ 21 w 21"/>
                  <a:gd name="T7" fmla="*/ 10 h 21"/>
                  <a:gd name="T8" fmla="*/ 10 w 21"/>
                  <a:gd name="T9" fmla="*/ 21 h 21"/>
                  <a:gd name="T10" fmla="*/ 10 w 21"/>
                  <a:gd name="T11" fmla="*/ 4 h 21"/>
                  <a:gd name="T12" fmla="*/ 5 w 21"/>
                  <a:gd name="T13" fmla="*/ 10 h 21"/>
                  <a:gd name="T14" fmla="*/ 10 w 21"/>
                  <a:gd name="T15" fmla="*/ 17 h 21"/>
                  <a:gd name="T16" fmla="*/ 15 w 21"/>
                  <a:gd name="T17" fmla="*/ 11 h 21"/>
                  <a:gd name="T18" fmla="*/ 10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0" y="21"/>
                    </a:moveTo>
                    <a:cubicBezTo>
                      <a:pt x="3" y="21"/>
                      <a:pt x="0" y="17"/>
                      <a:pt x="0" y="11"/>
                    </a:cubicBezTo>
                    <a:cubicBezTo>
                      <a:pt x="0" y="4"/>
                      <a:pt x="3" y="0"/>
                      <a:pt x="10" y="0"/>
                    </a:cubicBezTo>
                    <a:cubicBezTo>
                      <a:pt x="17" y="0"/>
                      <a:pt x="21" y="4"/>
                      <a:pt x="21" y="10"/>
                    </a:cubicBezTo>
                    <a:cubicBezTo>
                      <a:pt x="21" y="17"/>
                      <a:pt x="17" y="21"/>
                      <a:pt x="10" y="21"/>
                    </a:cubicBezTo>
                    <a:moveTo>
                      <a:pt x="10" y="4"/>
                    </a:moveTo>
                    <a:cubicBezTo>
                      <a:pt x="7" y="4"/>
                      <a:pt x="5" y="7"/>
                      <a:pt x="5" y="10"/>
                    </a:cubicBezTo>
                    <a:cubicBezTo>
                      <a:pt x="5" y="14"/>
                      <a:pt x="6" y="17"/>
                      <a:pt x="10" y="17"/>
                    </a:cubicBezTo>
                    <a:cubicBezTo>
                      <a:pt x="14" y="17"/>
                      <a:pt x="15" y="14"/>
                      <a:pt x="15" y="11"/>
                    </a:cubicBezTo>
                    <a:cubicBezTo>
                      <a:pt x="15" y="6"/>
                      <a:pt x="14" y="4"/>
                      <a:pt x="10" y="4"/>
                    </a:cubicBezTo>
                  </a:path>
                </a:pathLst>
              </a:custGeom>
              <a:grpFill/>
              <a:ln>
                <a:noFill/>
              </a:ln>
            </p:spPr>
            <p:txBody>
              <a:bodyPr/>
              <a:lstStyle/>
              <a:p>
                <a:pPr>
                  <a:defRPr/>
                </a:pPr>
                <a:endParaRPr lang="en-AU"/>
              </a:p>
            </p:txBody>
          </p:sp>
          <p:sp>
            <p:nvSpPr>
              <p:cNvPr id="41" name="Oval 35"/>
              <p:cNvSpPr>
                <a:spLocks noChangeArrowheads="1"/>
              </p:cNvSpPr>
              <p:nvPr/>
            </p:nvSpPr>
            <p:spPr bwMode="auto">
              <a:xfrm>
                <a:off x="4141788" y="6042025"/>
                <a:ext cx="19050" cy="22225"/>
              </a:xfrm>
              <a:prstGeom prst="ellipse">
                <a:avLst/>
              </a:prstGeom>
              <a:grpFill/>
              <a:ln>
                <a:noFill/>
              </a:ln>
            </p:spPr>
            <p:txBody>
              <a:bodyPr/>
              <a:lstStyle/>
              <a:p>
                <a:pPr>
                  <a:defRPr/>
                </a:pPr>
                <a:endParaRPr lang="en-AU"/>
              </a:p>
            </p:txBody>
          </p:sp>
          <p:sp>
            <p:nvSpPr>
              <p:cNvPr id="42" name="Freeform 36"/>
              <p:cNvSpPr>
                <a:spLocks noEditPoints="1"/>
              </p:cNvSpPr>
              <p:nvPr/>
            </p:nvSpPr>
            <p:spPr bwMode="auto">
              <a:xfrm>
                <a:off x="4176713" y="5997575"/>
                <a:ext cx="57150" cy="66675"/>
              </a:xfrm>
              <a:custGeom>
                <a:avLst/>
                <a:gdLst>
                  <a:gd name="T0" fmla="*/ 14 w 18"/>
                  <a:gd name="T1" fmla="*/ 21 h 21"/>
                  <a:gd name="T2" fmla="*/ 13 w 18"/>
                  <a:gd name="T3" fmla="*/ 19 h 21"/>
                  <a:gd name="T4" fmla="*/ 7 w 18"/>
                  <a:gd name="T5" fmla="*/ 21 h 21"/>
                  <a:gd name="T6" fmla="*/ 0 w 18"/>
                  <a:gd name="T7" fmla="*/ 15 h 21"/>
                  <a:gd name="T8" fmla="*/ 10 w 18"/>
                  <a:gd name="T9" fmla="*/ 8 h 21"/>
                  <a:gd name="T10" fmla="*/ 13 w 18"/>
                  <a:gd name="T11" fmla="*/ 8 h 21"/>
                  <a:gd name="T12" fmla="*/ 13 w 18"/>
                  <a:gd name="T13" fmla="*/ 7 h 21"/>
                  <a:gd name="T14" fmla="*/ 8 w 18"/>
                  <a:gd name="T15" fmla="*/ 4 h 21"/>
                  <a:gd name="T16" fmla="*/ 2 w 18"/>
                  <a:gd name="T17" fmla="*/ 5 h 21"/>
                  <a:gd name="T18" fmla="*/ 2 w 18"/>
                  <a:gd name="T19" fmla="*/ 1 h 21"/>
                  <a:gd name="T20" fmla="*/ 9 w 18"/>
                  <a:gd name="T21" fmla="*/ 0 h 21"/>
                  <a:gd name="T22" fmla="*/ 18 w 18"/>
                  <a:gd name="T23" fmla="*/ 7 h 21"/>
                  <a:gd name="T24" fmla="*/ 18 w 18"/>
                  <a:gd name="T25" fmla="*/ 21 h 21"/>
                  <a:gd name="T26" fmla="*/ 14 w 18"/>
                  <a:gd name="T27" fmla="*/ 21 h 21"/>
                  <a:gd name="T28" fmla="*/ 13 w 18"/>
                  <a:gd name="T29" fmla="*/ 12 h 21"/>
                  <a:gd name="T30" fmla="*/ 10 w 18"/>
                  <a:gd name="T31" fmla="*/ 12 h 21"/>
                  <a:gd name="T32" fmla="*/ 5 w 18"/>
                  <a:gd name="T33" fmla="*/ 15 h 21"/>
                  <a:gd name="T34" fmla="*/ 8 w 18"/>
                  <a:gd name="T35" fmla="*/ 17 h 21"/>
                  <a:gd name="T36" fmla="*/ 13 w 18"/>
                  <a:gd name="T37" fmla="*/ 15 h 21"/>
                  <a:gd name="T38" fmla="*/ 13 w 18"/>
                  <a:gd name="T39"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1">
                    <a:moveTo>
                      <a:pt x="14" y="21"/>
                    </a:moveTo>
                    <a:cubicBezTo>
                      <a:pt x="13" y="19"/>
                      <a:pt x="13" y="19"/>
                      <a:pt x="13" y="19"/>
                    </a:cubicBezTo>
                    <a:cubicBezTo>
                      <a:pt x="12" y="20"/>
                      <a:pt x="10" y="21"/>
                      <a:pt x="7" y="21"/>
                    </a:cubicBezTo>
                    <a:cubicBezTo>
                      <a:pt x="3" y="21"/>
                      <a:pt x="0" y="19"/>
                      <a:pt x="0" y="15"/>
                    </a:cubicBezTo>
                    <a:cubicBezTo>
                      <a:pt x="0" y="10"/>
                      <a:pt x="4" y="8"/>
                      <a:pt x="10" y="8"/>
                    </a:cubicBezTo>
                    <a:cubicBezTo>
                      <a:pt x="13" y="8"/>
                      <a:pt x="13" y="8"/>
                      <a:pt x="13" y="8"/>
                    </a:cubicBezTo>
                    <a:cubicBezTo>
                      <a:pt x="13" y="7"/>
                      <a:pt x="13" y="7"/>
                      <a:pt x="13" y="7"/>
                    </a:cubicBezTo>
                    <a:cubicBezTo>
                      <a:pt x="13" y="5"/>
                      <a:pt x="12" y="4"/>
                      <a:pt x="8" y="4"/>
                    </a:cubicBezTo>
                    <a:cubicBezTo>
                      <a:pt x="6" y="4"/>
                      <a:pt x="4" y="4"/>
                      <a:pt x="2" y="5"/>
                    </a:cubicBezTo>
                    <a:cubicBezTo>
                      <a:pt x="2" y="1"/>
                      <a:pt x="2" y="1"/>
                      <a:pt x="2" y="1"/>
                    </a:cubicBezTo>
                    <a:cubicBezTo>
                      <a:pt x="4" y="0"/>
                      <a:pt x="6" y="0"/>
                      <a:pt x="9" y="0"/>
                    </a:cubicBezTo>
                    <a:cubicBezTo>
                      <a:pt x="15" y="0"/>
                      <a:pt x="18" y="2"/>
                      <a:pt x="18" y="7"/>
                    </a:cubicBezTo>
                    <a:cubicBezTo>
                      <a:pt x="18" y="21"/>
                      <a:pt x="18" y="21"/>
                      <a:pt x="18" y="21"/>
                    </a:cubicBezTo>
                    <a:lnTo>
                      <a:pt x="14" y="21"/>
                    </a:lnTo>
                    <a:close/>
                    <a:moveTo>
                      <a:pt x="13" y="12"/>
                    </a:moveTo>
                    <a:cubicBezTo>
                      <a:pt x="10" y="12"/>
                      <a:pt x="10" y="12"/>
                      <a:pt x="10" y="12"/>
                    </a:cubicBezTo>
                    <a:cubicBezTo>
                      <a:pt x="7" y="12"/>
                      <a:pt x="5" y="13"/>
                      <a:pt x="5" y="15"/>
                    </a:cubicBezTo>
                    <a:cubicBezTo>
                      <a:pt x="5" y="16"/>
                      <a:pt x="6" y="17"/>
                      <a:pt x="8" y="17"/>
                    </a:cubicBezTo>
                    <a:cubicBezTo>
                      <a:pt x="10" y="17"/>
                      <a:pt x="11" y="17"/>
                      <a:pt x="13" y="15"/>
                    </a:cubicBezTo>
                    <a:lnTo>
                      <a:pt x="13" y="12"/>
                    </a:lnTo>
                    <a:close/>
                  </a:path>
                </a:pathLst>
              </a:custGeom>
              <a:grpFill/>
              <a:ln>
                <a:noFill/>
              </a:ln>
            </p:spPr>
            <p:txBody>
              <a:bodyPr/>
              <a:lstStyle/>
              <a:p>
                <a:pPr>
                  <a:defRPr/>
                </a:pPr>
                <a:endParaRPr lang="en-AU"/>
              </a:p>
            </p:txBody>
          </p:sp>
          <p:sp>
            <p:nvSpPr>
              <p:cNvPr id="61" name="Freeform 37"/>
              <p:cNvSpPr>
                <a:spLocks/>
              </p:cNvSpPr>
              <p:nvPr/>
            </p:nvSpPr>
            <p:spPr bwMode="auto">
              <a:xfrm>
                <a:off x="4252913" y="5997575"/>
                <a:ext cx="57150" cy="66675"/>
              </a:xfrm>
              <a:custGeom>
                <a:avLst/>
                <a:gdLst>
                  <a:gd name="T0" fmla="*/ 14 w 18"/>
                  <a:gd name="T1" fmla="*/ 21 h 21"/>
                  <a:gd name="T2" fmla="*/ 14 w 18"/>
                  <a:gd name="T3" fmla="*/ 18 h 21"/>
                  <a:gd name="T4" fmla="*/ 7 w 18"/>
                  <a:gd name="T5" fmla="*/ 21 h 21"/>
                  <a:gd name="T6" fmla="*/ 0 w 18"/>
                  <a:gd name="T7" fmla="*/ 13 h 21"/>
                  <a:gd name="T8" fmla="*/ 0 w 18"/>
                  <a:gd name="T9" fmla="*/ 0 h 21"/>
                  <a:gd name="T10" fmla="*/ 5 w 18"/>
                  <a:gd name="T11" fmla="*/ 0 h 21"/>
                  <a:gd name="T12" fmla="*/ 5 w 18"/>
                  <a:gd name="T13" fmla="*/ 12 h 21"/>
                  <a:gd name="T14" fmla="*/ 8 w 18"/>
                  <a:gd name="T15" fmla="*/ 17 h 21"/>
                  <a:gd name="T16" fmla="*/ 13 w 18"/>
                  <a:gd name="T17" fmla="*/ 14 h 21"/>
                  <a:gd name="T18" fmla="*/ 13 w 18"/>
                  <a:gd name="T19" fmla="*/ 0 h 21"/>
                  <a:gd name="T20" fmla="*/ 18 w 18"/>
                  <a:gd name="T21" fmla="*/ 0 h 21"/>
                  <a:gd name="T22" fmla="*/ 18 w 18"/>
                  <a:gd name="T23" fmla="*/ 21 h 21"/>
                  <a:gd name="T24" fmla="*/ 14 w 18"/>
                  <a:gd name="T2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21">
                    <a:moveTo>
                      <a:pt x="14" y="21"/>
                    </a:moveTo>
                    <a:cubicBezTo>
                      <a:pt x="14" y="18"/>
                      <a:pt x="14" y="18"/>
                      <a:pt x="14" y="18"/>
                    </a:cubicBezTo>
                    <a:cubicBezTo>
                      <a:pt x="12" y="20"/>
                      <a:pt x="10" y="21"/>
                      <a:pt x="7" y="21"/>
                    </a:cubicBezTo>
                    <a:cubicBezTo>
                      <a:pt x="2" y="21"/>
                      <a:pt x="0" y="18"/>
                      <a:pt x="0" y="13"/>
                    </a:cubicBezTo>
                    <a:cubicBezTo>
                      <a:pt x="0" y="0"/>
                      <a:pt x="0" y="0"/>
                      <a:pt x="0" y="0"/>
                    </a:cubicBezTo>
                    <a:cubicBezTo>
                      <a:pt x="5" y="0"/>
                      <a:pt x="5" y="0"/>
                      <a:pt x="5" y="0"/>
                    </a:cubicBezTo>
                    <a:cubicBezTo>
                      <a:pt x="5" y="12"/>
                      <a:pt x="5" y="12"/>
                      <a:pt x="5" y="12"/>
                    </a:cubicBezTo>
                    <a:cubicBezTo>
                      <a:pt x="5" y="15"/>
                      <a:pt x="6" y="17"/>
                      <a:pt x="8" y="17"/>
                    </a:cubicBezTo>
                    <a:cubicBezTo>
                      <a:pt x="10" y="17"/>
                      <a:pt x="11" y="16"/>
                      <a:pt x="13" y="14"/>
                    </a:cubicBezTo>
                    <a:cubicBezTo>
                      <a:pt x="13" y="0"/>
                      <a:pt x="13" y="0"/>
                      <a:pt x="13" y="0"/>
                    </a:cubicBezTo>
                    <a:cubicBezTo>
                      <a:pt x="18" y="0"/>
                      <a:pt x="18" y="0"/>
                      <a:pt x="18" y="0"/>
                    </a:cubicBezTo>
                    <a:cubicBezTo>
                      <a:pt x="18" y="21"/>
                      <a:pt x="18" y="21"/>
                      <a:pt x="18" y="21"/>
                    </a:cubicBezTo>
                    <a:lnTo>
                      <a:pt x="14" y="21"/>
                    </a:lnTo>
                    <a:close/>
                  </a:path>
                </a:pathLst>
              </a:custGeom>
              <a:grpFill/>
              <a:ln>
                <a:noFill/>
              </a:ln>
            </p:spPr>
            <p:txBody>
              <a:bodyPr/>
              <a:lstStyle/>
              <a:p>
                <a:pPr>
                  <a:defRPr/>
                </a:pPr>
                <a:endParaRPr lang="en-AU"/>
              </a:p>
            </p:txBody>
          </p:sp>
        </p:grpSp>
      </p:grpSp>
      <p:sp>
        <p:nvSpPr>
          <p:cNvPr id="66" name="Text Placeholder 14"/>
          <p:cNvSpPr>
            <a:spLocks noGrp="1"/>
          </p:cNvSpPr>
          <p:nvPr>
            <p:ph type="body" sz="quarter" idx="18" hasCustomPrompt="1"/>
          </p:nvPr>
        </p:nvSpPr>
        <p:spPr>
          <a:xfrm>
            <a:off x="359999" y="4219470"/>
            <a:ext cx="4752000" cy="108000"/>
          </a:xfrm>
        </p:spPr>
        <p:txBody>
          <a:bodyPr anchor="ctr">
            <a:noAutofit/>
          </a:bodyPr>
          <a:lstStyle>
            <a:lvl1pPr>
              <a:buFontTx/>
              <a:buNone/>
              <a:defRPr sz="1100" b="1" cap="all" baseline="0">
                <a:solidFill>
                  <a:schemeClr val="bg1"/>
                </a:solidFill>
              </a:defRPr>
            </a:lvl1pPr>
            <a:lvl2pPr marL="0" indent="0">
              <a:buFontTx/>
              <a:buNone/>
              <a:defRPr sz="1200">
                <a:solidFill>
                  <a:schemeClr val="bg2"/>
                </a:solidFill>
              </a:defRPr>
            </a:lvl2pPr>
            <a:lvl3pPr marL="0" indent="0">
              <a:buFontTx/>
              <a:buNone/>
              <a:defRPr sz="1200">
                <a:solidFill>
                  <a:schemeClr val="bg2"/>
                </a:solidFill>
              </a:defRPr>
            </a:lvl3pPr>
            <a:lvl4pPr marL="0" indent="0">
              <a:buFontTx/>
              <a:buNone/>
              <a:defRPr sz="1200">
                <a:solidFill>
                  <a:schemeClr val="bg2"/>
                </a:solidFill>
              </a:defRPr>
            </a:lvl4pPr>
            <a:lvl5pPr marL="0" indent="0">
              <a:buFontTx/>
              <a:buNone/>
              <a:defRPr sz="1200">
                <a:solidFill>
                  <a:schemeClr val="bg2"/>
                </a:solidFill>
              </a:defRPr>
            </a:lvl5pPr>
            <a:lvl6pPr marL="0" indent="0">
              <a:buFontTx/>
              <a:buNone/>
              <a:defRPr sz="1200">
                <a:solidFill>
                  <a:schemeClr val="bg2"/>
                </a:solidFill>
              </a:defRPr>
            </a:lvl6pPr>
            <a:lvl7pPr marL="0" indent="0">
              <a:buFontTx/>
              <a:buNone/>
              <a:defRPr sz="1200">
                <a:solidFill>
                  <a:schemeClr val="bg2"/>
                </a:solidFill>
              </a:defRPr>
            </a:lvl7pPr>
            <a:lvl8pPr marL="0" indent="0">
              <a:buFontTx/>
              <a:buNone/>
              <a:defRPr sz="1200">
                <a:solidFill>
                  <a:schemeClr val="bg2"/>
                </a:solidFill>
              </a:defRPr>
            </a:lvl8pPr>
            <a:lvl9pPr marL="0" indent="0">
              <a:buFontTx/>
              <a:buNone/>
              <a:defRPr sz="1200">
                <a:solidFill>
                  <a:schemeClr val="bg2"/>
                </a:solidFill>
              </a:defRPr>
            </a:lvl9pPr>
          </a:lstStyle>
          <a:p>
            <a:r>
              <a:rPr lang="en-AU" dirty="0"/>
              <a:t>Click to Add Business Unit</a:t>
            </a:r>
          </a:p>
        </p:txBody>
      </p:sp>
    </p:spTree>
    <p:extLst>
      <p:ext uri="{BB962C8B-B14F-4D97-AF65-F5344CB8AC3E}">
        <p14:creationId xmlns:p14="http://schemas.microsoft.com/office/powerpoint/2010/main" val="17759787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AU"/>
              <a:t>Follow the Yellow Brick Code  |  Jim Steel</a:t>
            </a:r>
          </a:p>
        </p:txBody>
      </p:sp>
      <p:sp>
        <p:nvSpPr>
          <p:cNvPr id="5" name="Slide Number Placeholder 17"/>
          <p:cNvSpPr>
            <a:spLocks noGrp="1"/>
          </p:cNvSpPr>
          <p:nvPr>
            <p:ph type="sldNum" sz="quarter" idx="4"/>
          </p:nvPr>
        </p:nvSpPr>
        <p:spPr>
          <a:xfrm>
            <a:off x="330201" y="4878250"/>
            <a:ext cx="288789" cy="95510"/>
          </a:xfrm>
          <a:prstGeom prst="rect">
            <a:avLst/>
          </a:prstGeom>
        </p:spPr>
        <p:txBody>
          <a:bodyPr vert="horz" lIns="0" tIns="0" rIns="0" bIns="0" rtlCol="0" anchor="ctr"/>
          <a:lstStyle>
            <a:lvl1pPr algn="r">
              <a:defRPr sz="900">
                <a:solidFill>
                  <a:schemeClr val="bg1"/>
                </a:solidFill>
              </a:defRPr>
            </a:lvl1pPr>
          </a:lstStyle>
          <a:p>
            <a:fld id="{2ABE124A-B5C5-46E0-B944-45307B126769}" type="slidenum">
              <a:rPr lang="en-AU" smtClean="0"/>
              <a:pPr/>
              <a:t>‹#›</a:t>
            </a:fld>
            <a:r>
              <a:rPr lang="en-AU" dirty="0"/>
              <a:t>  |</a:t>
            </a:r>
          </a:p>
        </p:txBody>
      </p:sp>
    </p:spTree>
    <p:extLst>
      <p:ext uri="{BB962C8B-B14F-4D97-AF65-F5344CB8AC3E}">
        <p14:creationId xmlns:p14="http://schemas.microsoft.com/office/powerpoint/2010/main" val="4263885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tatement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AU"/>
          </a:p>
        </p:txBody>
      </p:sp>
      <p:sp>
        <p:nvSpPr>
          <p:cNvPr id="4" name="Footer Placeholder 3"/>
          <p:cNvSpPr>
            <a:spLocks noGrp="1"/>
          </p:cNvSpPr>
          <p:nvPr>
            <p:ph type="ftr" sz="quarter" idx="11"/>
          </p:nvPr>
        </p:nvSpPr>
        <p:spPr/>
        <p:txBody>
          <a:bodyPr/>
          <a:lstStyle/>
          <a:p>
            <a:r>
              <a:rPr lang="en-AU"/>
              <a:t>Follow the Yellow Brick Code  |  Jim Steel</a:t>
            </a:r>
          </a:p>
        </p:txBody>
      </p:sp>
      <p:sp>
        <p:nvSpPr>
          <p:cNvPr id="5" name="Content Placeholder 2"/>
          <p:cNvSpPr>
            <a:spLocks noGrp="1"/>
          </p:cNvSpPr>
          <p:nvPr>
            <p:ph idx="1"/>
          </p:nvPr>
        </p:nvSpPr>
        <p:spPr>
          <a:xfrm>
            <a:off x="360000" y="957263"/>
            <a:ext cx="8460000" cy="3419475"/>
          </a:xfrm>
        </p:spPr>
        <p:txBody>
          <a:bodyPr/>
          <a:lstStyle>
            <a:lvl1pPr>
              <a:lnSpc>
                <a:spcPct val="85000"/>
              </a:lnSpc>
              <a:spcAft>
                <a:spcPts val="0"/>
              </a:spcAft>
              <a:buFontTx/>
              <a:buNone/>
              <a:defRPr sz="4000" b="1">
                <a:solidFill>
                  <a:schemeClr val="accent1">
                    <a:lumMod val="75000"/>
                  </a:schemeClr>
                </a:solidFill>
              </a:defRPr>
            </a:lvl1pPr>
            <a:lvl2pPr marL="0" indent="0">
              <a:lnSpc>
                <a:spcPct val="85000"/>
              </a:lnSpc>
              <a:spcAft>
                <a:spcPts val="0"/>
              </a:spcAft>
              <a:buNone/>
              <a:defRPr sz="4000" b="1">
                <a:solidFill>
                  <a:schemeClr val="accent2"/>
                </a:solidFill>
              </a:defRPr>
            </a:lvl2pPr>
            <a:lvl3pPr marL="0" indent="0">
              <a:spcBef>
                <a:spcPts val="2200"/>
              </a:spcBef>
              <a:buNone/>
              <a:defRPr b="1">
                <a:solidFill>
                  <a:srgbClr val="00313C"/>
                </a:solidFill>
              </a:defRPr>
            </a:lvl3pPr>
          </a:lstStyle>
          <a:p>
            <a:pPr lvl="0"/>
            <a:r>
              <a:rPr lang="en-GB"/>
              <a:t>Click to edit Master text styles</a:t>
            </a:r>
          </a:p>
          <a:p>
            <a:pPr lvl="1"/>
            <a:r>
              <a:rPr lang="en-GB"/>
              <a:t>Second level</a:t>
            </a:r>
          </a:p>
          <a:p>
            <a:pPr lvl="2"/>
            <a:r>
              <a:rPr lang="en-GB"/>
              <a:t>Third level</a:t>
            </a:r>
          </a:p>
        </p:txBody>
      </p:sp>
      <p:sp>
        <p:nvSpPr>
          <p:cNvPr id="7" name="Slide Number Placeholder 17"/>
          <p:cNvSpPr>
            <a:spLocks noGrp="1"/>
          </p:cNvSpPr>
          <p:nvPr>
            <p:ph type="sldNum" sz="quarter" idx="4"/>
          </p:nvPr>
        </p:nvSpPr>
        <p:spPr>
          <a:xfrm>
            <a:off x="330201" y="4878250"/>
            <a:ext cx="288789" cy="95510"/>
          </a:xfrm>
          <a:prstGeom prst="rect">
            <a:avLst/>
          </a:prstGeom>
        </p:spPr>
        <p:txBody>
          <a:bodyPr vert="horz" lIns="0" tIns="0" rIns="0" bIns="0" rtlCol="0" anchor="ctr"/>
          <a:lstStyle>
            <a:lvl1pPr algn="r">
              <a:defRPr sz="900">
                <a:solidFill>
                  <a:schemeClr val="bg1"/>
                </a:solidFill>
              </a:defRPr>
            </a:lvl1pPr>
          </a:lstStyle>
          <a:p>
            <a:fld id="{2ABE124A-B5C5-46E0-B944-45307B126769}" type="slidenum">
              <a:rPr lang="en-AU" smtClean="0"/>
              <a:pPr/>
              <a:t>‹#›</a:t>
            </a:fld>
            <a:r>
              <a:rPr lang="en-AU" dirty="0"/>
              <a:t>  |</a:t>
            </a:r>
          </a:p>
        </p:txBody>
      </p:sp>
    </p:spTree>
    <p:extLst>
      <p:ext uri="{BB962C8B-B14F-4D97-AF65-F5344CB8AC3E}">
        <p14:creationId xmlns:p14="http://schemas.microsoft.com/office/powerpoint/2010/main" val="36938246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2"/>
        </a:solidFill>
        <a:effectLst/>
      </p:bgPr>
    </p:bg>
    <p:spTree>
      <p:nvGrpSpPr>
        <p:cNvPr id="1" name=""/>
        <p:cNvGrpSpPr/>
        <p:nvPr/>
      </p:nvGrpSpPr>
      <p:grpSpPr>
        <a:xfrm>
          <a:off x="0" y="0"/>
          <a:ext cx="0" cy="0"/>
          <a:chOff x="0" y="0"/>
          <a:chExt cx="0" cy="0"/>
        </a:xfrm>
      </p:grpSpPr>
      <p:grpSp>
        <p:nvGrpSpPr>
          <p:cNvPr id="48" name="Group 47"/>
          <p:cNvGrpSpPr/>
          <p:nvPr userDrawn="1"/>
        </p:nvGrpSpPr>
        <p:grpSpPr>
          <a:xfrm>
            <a:off x="-9525" y="4538664"/>
            <a:ext cx="9169400" cy="636985"/>
            <a:chOff x="-9525" y="4538663"/>
            <a:chExt cx="9169400" cy="636985"/>
          </a:xfrm>
        </p:grpSpPr>
        <p:sp>
          <p:nvSpPr>
            <p:cNvPr id="49" name="AutoShape 4"/>
            <p:cNvSpPr>
              <a:spLocks noChangeAspect="1" noChangeArrowheads="1" noTextEdit="1"/>
            </p:cNvSpPr>
            <p:nvPr userDrawn="1"/>
          </p:nvSpPr>
          <p:spPr bwMode="auto">
            <a:xfrm>
              <a:off x="-7938" y="4542235"/>
              <a:ext cx="9161463" cy="601265"/>
            </a:xfrm>
            <a:prstGeom prst="rect">
              <a:avLst/>
            </a:prstGeom>
            <a:noFill/>
            <a:ln>
              <a:noFill/>
            </a:ln>
          </p:spPr>
          <p:txBody>
            <a:bodyPr/>
            <a:lstStyle/>
            <a:p>
              <a:pPr>
                <a:defRPr/>
              </a:pPr>
              <a:endParaRPr lang="en-AU"/>
            </a:p>
          </p:txBody>
        </p:sp>
        <p:sp>
          <p:nvSpPr>
            <p:cNvPr id="50" name="Rectangle 7"/>
            <p:cNvSpPr>
              <a:spLocks noChangeArrowheads="1"/>
            </p:cNvSpPr>
            <p:nvPr userDrawn="1"/>
          </p:nvSpPr>
          <p:spPr bwMode="auto">
            <a:xfrm>
              <a:off x="1588" y="4775598"/>
              <a:ext cx="9142412" cy="367903"/>
            </a:xfrm>
            <a:prstGeom prst="rect">
              <a:avLst/>
            </a:prstGeom>
            <a:noFill/>
            <a:ln>
              <a:noFill/>
            </a:ln>
          </p:spPr>
          <p:txBody>
            <a:bodyPr/>
            <a:lstStyle/>
            <a:p>
              <a:pPr>
                <a:defRPr/>
              </a:pPr>
              <a:endParaRPr lang="en-AU"/>
            </a:p>
          </p:txBody>
        </p:sp>
        <p:sp>
          <p:nvSpPr>
            <p:cNvPr id="51" name="AutoShape 81"/>
            <p:cNvSpPr>
              <a:spLocks noChangeAspect="1" noChangeArrowheads="1" noTextEdit="1"/>
            </p:cNvSpPr>
            <p:nvPr/>
          </p:nvSpPr>
          <p:spPr bwMode="auto">
            <a:xfrm>
              <a:off x="-9525" y="4538663"/>
              <a:ext cx="9169400" cy="636985"/>
            </a:xfrm>
            <a:prstGeom prst="rect">
              <a:avLst/>
            </a:prstGeom>
            <a:noFill/>
            <a:ln w="9525">
              <a:noFill/>
              <a:miter lim="800000"/>
              <a:headEnd/>
              <a:tailEnd/>
            </a:ln>
          </p:spPr>
          <p:txBody>
            <a:bodyPr/>
            <a:lstStyle/>
            <a:p>
              <a:pPr>
                <a:defRPr/>
              </a:pPr>
              <a:endParaRPr lang="en-US"/>
            </a:p>
          </p:txBody>
        </p:sp>
        <p:sp>
          <p:nvSpPr>
            <p:cNvPr id="52" name="Rectangle 84"/>
            <p:cNvSpPr>
              <a:spLocks noChangeArrowheads="1"/>
            </p:cNvSpPr>
            <p:nvPr/>
          </p:nvSpPr>
          <p:spPr bwMode="auto">
            <a:xfrm>
              <a:off x="-9525" y="4767263"/>
              <a:ext cx="9167813" cy="408385"/>
            </a:xfrm>
            <a:prstGeom prst="rect">
              <a:avLst/>
            </a:prstGeom>
            <a:noFill/>
            <a:ln w="9525">
              <a:noFill/>
              <a:miter lim="800000"/>
              <a:headEnd/>
              <a:tailEnd/>
            </a:ln>
          </p:spPr>
          <p:txBody>
            <a:bodyPr/>
            <a:lstStyle/>
            <a:p>
              <a:pPr>
                <a:defRPr/>
              </a:pPr>
              <a:endParaRPr lang="en-US"/>
            </a:p>
          </p:txBody>
        </p:sp>
        <p:sp>
          <p:nvSpPr>
            <p:cNvPr id="53" name="AutoShape 2"/>
            <p:cNvSpPr>
              <a:spLocks noChangeAspect="1" noChangeArrowheads="1" noTextEdit="1"/>
            </p:cNvSpPr>
            <p:nvPr userDrawn="1"/>
          </p:nvSpPr>
          <p:spPr bwMode="auto">
            <a:xfrm>
              <a:off x="-9525" y="4562475"/>
              <a:ext cx="9169400" cy="5810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54" name="Rectangle 4"/>
            <p:cNvSpPr>
              <a:spLocks noChangeArrowheads="1"/>
            </p:cNvSpPr>
            <p:nvPr userDrawn="1"/>
          </p:nvSpPr>
          <p:spPr bwMode="auto">
            <a:xfrm>
              <a:off x="0" y="4794250"/>
              <a:ext cx="9150350" cy="352425"/>
            </a:xfrm>
            <a:prstGeom prst="rect">
              <a:avLst/>
            </a:prstGeom>
            <a:solidFill>
              <a:schemeClr val="accent2"/>
            </a:solidFill>
            <a:ln w="9525">
              <a:noFill/>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55" name="Rectangle 5"/>
            <p:cNvSpPr>
              <a:spLocks noChangeArrowheads="1"/>
            </p:cNvSpPr>
            <p:nvPr userDrawn="1"/>
          </p:nvSpPr>
          <p:spPr bwMode="auto">
            <a:xfrm>
              <a:off x="0" y="4794250"/>
              <a:ext cx="9150350" cy="3524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56" name="Freeform 6"/>
            <p:cNvSpPr>
              <a:spLocks noEditPoints="1"/>
            </p:cNvSpPr>
            <p:nvPr userDrawn="1"/>
          </p:nvSpPr>
          <p:spPr bwMode="auto">
            <a:xfrm>
              <a:off x="0" y="4575175"/>
              <a:ext cx="9150350" cy="498475"/>
            </a:xfrm>
            <a:custGeom>
              <a:avLst/>
              <a:gdLst/>
              <a:ahLst/>
              <a:cxnLst>
                <a:cxn ang="0">
                  <a:pos x="2877" y="10"/>
                </a:cxn>
                <a:cxn ang="0">
                  <a:pos x="2814" y="10"/>
                </a:cxn>
                <a:cxn ang="0">
                  <a:pos x="2576" y="69"/>
                </a:cxn>
                <a:cxn ang="0">
                  <a:pos x="2877" y="69"/>
                </a:cxn>
                <a:cxn ang="0">
                  <a:pos x="2877" y="157"/>
                </a:cxn>
                <a:cxn ang="0">
                  <a:pos x="2877" y="157"/>
                </a:cxn>
                <a:cxn ang="0">
                  <a:pos x="2877" y="10"/>
                </a:cxn>
                <a:cxn ang="0">
                  <a:pos x="2349" y="0"/>
                </a:cxn>
                <a:cxn ang="0">
                  <a:pos x="0" y="0"/>
                </a:cxn>
                <a:cxn ang="0">
                  <a:pos x="0" y="69"/>
                </a:cxn>
                <a:cxn ang="0">
                  <a:pos x="2576" y="69"/>
                </a:cxn>
                <a:cxn ang="0">
                  <a:pos x="2349" y="0"/>
                </a:cxn>
              </a:cxnLst>
              <a:rect l="0" t="0" r="r" b="b"/>
              <a:pathLst>
                <a:path w="2877" h="157">
                  <a:moveTo>
                    <a:pt x="2877" y="10"/>
                  </a:moveTo>
                  <a:cubicBezTo>
                    <a:pt x="2814" y="10"/>
                    <a:pt x="2814" y="10"/>
                    <a:pt x="2814" y="10"/>
                  </a:cubicBezTo>
                  <a:cubicBezTo>
                    <a:pt x="2669" y="10"/>
                    <a:pt x="2616" y="53"/>
                    <a:pt x="2576" y="69"/>
                  </a:cubicBezTo>
                  <a:cubicBezTo>
                    <a:pt x="2877" y="69"/>
                    <a:pt x="2877" y="69"/>
                    <a:pt x="2877" y="69"/>
                  </a:cubicBezTo>
                  <a:cubicBezTo>
                    <a:pt x="2877" y="157"/>
                    <a:pt x="2877" y="157"/>
                    <a:pt x="2877" y="157"/>
                  </a:cubicBezTo>
                  <a:cubicBezTo>
                    <a:pt x="2877" y="157"/>
                    <a:pt x="2877" y="157"/>
                    <a:pt x="2877" y="157"/>
                  </a:cubicBezTo>
                  <a:cubicBezTo>
                    <a:pt x="2877" y="10"/>
                    <a:pt x="2877" y="10"/>
                    <a:pt x="2877" y="10"/>
                  </a:cubicBezTo>
                  <a:moveTo>
                    <a:pt x="2349" y="0"/>
                  </a:moveTo>
                  <a:cubicBezTo>
                    <a:pt x="0" y="0"/>
                    <a:pt x="0" y="0"/>
                    <a:pt x="0" y="0"/>
                  </a:cubicBezTo>
                  <a:cubicBezTo>
                    <a:pt x="0" y="69"/>
                    <a:pt x="0" y="69"/>
                    <a:pt x="0" y="69"/>
                  </a:cubicBezTo>
                  <a:cubicBezTo>
                    <a:pt x="2576" y="69"/>
                    <a:pt x="2576" y="69"/>
                    <a:pt x="2576" y="69"/>
                  </a:cubicBezTo>
                  <a:cubicBezTo>
                    <a:pt x="2527" y="29"/>
                    <a:pt x="2446" y="0"/>
                    <a:pt x="2349" y="0"/>
                  </a:cubicBezTo>
                </a:path>
              </a:pathLst>
            </a:custGeom>
            <a:solidFill>
              <a:schemeClr val="accent2">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sp>
          <p:nvSpPr>
            <p:cNvPr id="57" name="Freeform 7"/>
            <p:cNvSpPr>
              <a:spLocks noEditPoints="1"/>
            </p:cNvSpPr>
            <p:nvPr userDrawn="1"/>
          </p:nvSpPr>
          <p:spPr bwMode="auto">
            <a:xfrm>
              <a:off x="0" y="4794250"/>
              <a:ext cx="9150350" cy="279400"/>
            </a:xfrm>
            <a:custGeom>
              <a:avLst/>
              <a:gdLst/>
              <a:ahLst/>
              <a:cxnLst>
                <a:cxn ang="0">
                  <a:pos x="2576" y="0"/>
                </a:cxn>
                <a:cxn ang="0">
                  <a:pos x="0" y="0"/>
                </a:cxn>
                <a:cxn ang="0">
                  <a:pos x="0" y="9"/>
                </a:cxn>
                <a:cxn ang="0">
                  <a:pos x="2434" y="9"/>
                </a:cxn>
                <a:cxn ang="0">
                  <a:pos x="2576" y="0"/>
                </a:cxn>
                <a:cxn ang="0">
                  <a:pos x="2576" y="0"/>
                </a:cxn>
                <a:cxn ang="0">
                  <a:pos x="2576" y="0"/>
                </a:cxn>
                <a:cxn ang="0">
                  <a:pos x="2576" y="0"/>
                </a:cxn>
                <a:cxn ang="0">
                  <a:pos x="2877" y="0"/>
                </a:cxn>
                <a:cxn ang="0">
                  <a:pos x="2576" y="0"/>
                </a:cxn>
                <a:cxn ang="0">
                  <a:pos x="2576" y="0"/>
                </a:cxn>
                <a:cxn ang="0">
                  <a:pos x="2811" y="88"/>
                </a:cxn>
                <a:cxn ang="0">
                  <a:pos x="2877" y="88"/>
                </a:cxn>
                <a:cxn ang="0">
                  <a:pos x="2877" y="0"/>
                </a:cxn>
              </a:cxnLst>
              <a:rect l="0" t="0" r="r" b="b"/>
              <a:pathLst>
                <a:path w="2877" h="88">
                  <a:moveTo>
                    <a:pt x="2576" y="0"/>
                  </a:moveTo>
                  <a:cubicBezTo>
                    <a:pt x="0" y="0"/>
                    <a:pt x="0" y="0"/>
                    <a:pt x="0" y="0"/>
                  </a:cubicBezTo>
                  <a:cubicBezTo>
                    <a:pt x="0" y="9"/>
                    <a:pt x="0" y="9"/>
                    <a:pt x="0" y="9"/>
                  </a:cubicBezTo>
                  <a:cubicBezTo>
                    <a:pt x="2434" y="9"/>
                    <a:pt x="2434" y="9"/>
                    <a:pt x="2434" y="9"/>
                  </a:cubicBezTo>
                  <a:cubicBezTo>
                    <a:pt x="2526" y="9"/>
                    <a:pt x="2556" y="7"/>
                    <a:pt x="2576" y="0"/>
                  </a:cubicBezTo>
                  <a:cubicBezTo>
                    <a:pt x="2576" y="0"/>
                    <a:pt x="2576" y="0"/>
                    <a:pt x="2576" y="0"/>
                  </a:cubicBezTo>
                  <a:cubicBezTo>
                    <a:pt x="2576" y="0"/>
                    <a:pt x="2576" y="0"/>
                    <a:pt x="2576" y="0"/>
                  </a:cubicBezTo>
                  <a:cubicBezTo>
                    <a:pt x="2576" y="0"/>
                    <a:pt x="2576" y="0"/>
                    <a:pt x="2576" y="0"/>
                  </a:cubicBezTo>
                  <a:moveTo>
                    <a:pt x="2877" y="0"/>
                  </a:moveTo>
                  <a:cubicBezTo>
                    <a:pt x="2576" y="0"/>
                    <a:pt x="2576" y="0"/>
                    <a:pt x="2576" y="0"/>
                  </a:cubicBezTo>
                  <a:cubicBezTo>
                    <a:pt x="2576" y="0"/>
                    <a:pt x="2576" y="0"/>
                    <a:pt x="2576" y="0"/>
                  </a:cubicBezTo>
                  <a:cubicBezTo>
                    <a:pt x="2625" y="40"/>
                    <a:pt x="2691" y="88"/>
                    <a:pt x="2811" y="88"/>
                  </a:cubicBezTo>
                  <a:cubicBezTo>
                    <a:pt x="2841" y="88"/>
                    <a:pt x="2877" y="88"/>
                    <a:pt x="2877" y="88"/>
                  </a:cubicBezTo>
                  <a:cubicBezTo>
                    <a:pt x="2877" y="0"/>
                    <a:pt x="2877" y="0"/>
                    <a:pt x="2877" y="0"/>
                  </a:cubicBezTo>
                </a:path>
              </a:pathLst>
            </a:custGeom>
            <a:solidFill>
              <a:schemeClr val="accent2">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sp>
          <p:nvSpPr>
            <p:cNvPr id="58" name="Freeform 8"/>
            <p:cNvSpPr>
              <a:spLocks/>
            </p:cNvSpPr>
            <p:nvPr userDrawn="1"/>
          </p:nvSpPr>
          <p:spPr bwMode="auto">
            <a:xfrm>
              <a:off x="0" y="4606925"/>
              <a:ext cx="8193088" cy="215900"/>
            </a:xfrm>
            <a:custGeom>
              <a:avLst/>
              <a:gdLst/>
              <a:ahLst/>
              <a:cxnLst>
                <a:cxn ang="0">
                  <a:pos x="2576" y="59"/>
                </a:cxn>
                <a:cxn ang="0">
                  <a:pos x="2349" y="0"/>
                </a:cxn>
                <a:cxn ang="0">
                  <a:pos x="0" y="0"/>
                </a:cxn>
                <a:cxn ang="0">
                  <a:pos x="0" y="68"/>
                </a:cxn>
                <a:cxn ang="0">
                  <a:pos x="2434" y="68"/>
                </a:cxn>
                <a:cxn ang="0">
                  <a:pos x="2576" y="59"/>
                </a:cxn>
              </a:cxnLst>
              <a:rect l="0" t="0" r="r" b="b"/>
              <a:pathLst>
                <a:path w="2576" h="68">
                  <a:moveTo>
                    <a:pt x="2576" y="59"/>
                  </a:moveTo>
                  <a:cubicBezTo>
                    <a:pt x="2521" y="27"/>
                    <a:pt x="2446" y="0"/>
                    <a:pt x="2349" y="0"/>
                  </a:cubicBezTo>
                  <a:cubicBezTo>
                    <a:pt x="0" y="0"/>
                    <a:pt x="0" y="0"/>
                    <a:pt x="0" y="0"/>
                  </a:cubicBezTo>
                  <a:cubicBezTo>
                    <a:pt x="0" y="68"/>
                    <a:pt x="0" y="68"/>
                    <a:pt x="0" y="68"/>
                  </a:cubicBezTo>
                  <a:cubicBezTo>
                    <a:pt x="2434" y="68"/>
                    <a:pt x="2434" y="68"/>
                    <a:pt x="2434" y="68"/>
                  </a:cubicBezTo>
                  <a:cubicBezTo>
                    <a:pt x="2526" y="68"/>
                    <a:pt x="2556" y="66"/>
                    <a:pt x="2576" y="59"/>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sp>
          <p:nvSpPr>
            <p:cNvPr id="59" name="Freeform 9"/>
            <p:cNvSpPr>
              <a:spLocks/>
            </p:cNvSpPr>
            <p:nvPr userDrawn="1"/>
          </p:nvSpPr>
          <p:spPr bwMode="auto">
            <a:xfrm>
              <a:off x="8193088" y="4606925"/>
              <a:ext cx="957263" cy="431800"/>
            </a:xfrm>
            <a:custGeom>
              <a:avLst/>
              <a:gdLst/>
              <a:ahLst/>
              <a:cxnLst>
                <a:cxn ang="0">
                  <a:pos x="238" y="0"/>
                </a:cxn>
                <a:cxn ang="0">
                  <a:pos x="0" y="59"/>
                </a:cxn>
                <a:cxn ang="0">
                  <a:pos x="235" y="136"/>
                </a:cxn>
                <a:cxn ang="0">
                  <a:pos x="301" y="136"/>
                </a:cxn>
                <a:cxn ang="0">
                  <a:pos x="301" y="0"/>
                </a:cxn>
                <a:cxn ang="0">
                  <a:pos x="238" y="0"/>
                </a:cxn>
              </a:cxnLst>
              <a:rect l="0" t="0" r="r" b="b"/>
              <a:pathLst>
                <a:path w="301" h="136">
                  <a:moveTo>
                    <a:pt x="238" y="0"/>
                  </a:moveTo>
                  <a:cubicBezTo>
                    <a:pt x="93" y="0"/>
                    <a:pt x="40" y="43"/>
                    <a:pt x="0" y="59"/>
                  </a:cubicBezTo>
                  <a:cubicBezTo>
                    <a:pt x="64" y="95"/>
                    <a:pt x="115" y="136"/>
                    <a:pt x="235" y="136"/>
                  </a:cubicBezTo>
                  <a:cubicBezTo>
                    <a:pt x="265" y="136"/>
                    <a:pt x="301" y="136"/>
                    <a:pt x="301" y="136"/>
                  </a:cubicBezTo>
                  <a:cubicBezTo>
                    <a:pt x="301" y="0"/>
                    <a:pt x="301" y="0"/>
                    <a:pt x="301" y="0"/>
                  </a:cubicBezTo>
                  <a:lnTo>
                    <a:pt x="238" y="0"/>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grpSp>
      <p:sp>
        <p:nvSpPr>
          <p:cNvPr id="39" name="Text Placeholder 8"/>
          <p:cNvSpPr>
            <a:spLocks noGrp="1"/>
          </p:cNvSpPr>
          <p:nvPr>
            <p:ph type="body" sz="quarter" idx="10"/>
          </p:nvPr>
        </p:nvSpPr>
        <p:spPr>
          <a:xfrm>
            <a:off x="360003" y="957263"/>
            <a:ext cx="7477125" cy="3419476"/>
          </a:xfrm>
        </p:spPr>
        <p:txBody>
          <a:bodyPr/>
          <a:lstStyle>
            <a:lvl1pPr>
              <a:spcAft>
                <a:spcPts val="0"/>
              </a:spcAft>
              <a:buFontTx/>
              <a:buNone/>
              <a:defRPr sz="4400" b="1">
                <a:solidFill>
                  <a:schemeClr val="accent1"/>
                </a:solidFill>
              </a:defRPr>
            </a:lvl1pPr>
            <a:lvl2pPr marL="0" indent="0">
              <a:lnSpc>
                <a:spcPct val="75000"/>
              </a:lnSpc>
              <a:spcAft>
                <a:spcPts val="850"/>
              </a:spcAft>
              <a:buNone/>
              <a:defRPr sz="4400" b="1">
                <a:solidFill>
                  <a:schemeClr val="bg1"/>
                </a:solidFill>
              </a:defRPr>
            </a:lvl2pPr>
            <a:lvl3pPr marL="0" indent="0">
              <a:buNone/>
              <a:defRPr sz="2200" b="1">
                <a:solidFill>
                  <a:srgbClr val="FFFFFF"/>
                </a:solidFill>
              </a:defRPr>
            </a:lvl3pPr>
          </a:lstStyle>
          <a:p>
            <a:pPr lvl="0"/>
            <a:r>
              <a:rPr lang="en-GB"/>
              <a:t>Click to edit Master text styles</a:t>
            </a:r>
          </a:p>
          <a:p>
            <a:pPr lvl="1"/>
            <a:r>
              <a:rPr lang="en-GB"/>
              <a:t>Second level</a:t>
            </a:r>
          </a:p>
          <a:p>
            <a:pPr lvl="2"/>
            <a:r>
              <a:rPr lang="en-GB"/>
              <a:t>Third level</a:t>
            </a:r>
          </a:p>
        </p:txBody>
      </p:sp>
      <p:sp>
        <p:nvSpPr>
          <p:cNvPr id="12" name="Footer Placeholder 3"/>
          <p:cNvSpPr>
            <a:spLocks noGrp="1"/>
          </p:cNvSpPr>
          <p:nvPr>
            <p:ph type="ftr" sz="quarter" idx="11"/>
          </p:nvPr>
        </p:nvSpPr>
        <p:spPr>
          <a:xfrm>
            <a:off x="677994" y="4878250"/>
            <a:ext cx="6083845" cy="93206"/>
          </a:xfrm>
        </p:spPr>
        <p:txBody>
          <a:bodyPr/>
          <a:lstStyle/>
          <a:p>
            <a:r>
              <a:rPr lang="en-AU"/>
              <a:t>Follow the Yellow Brick Code  |  Jim Steel</a:t>
            </a:r>
          </a:p>
        </p:txBody>
      </p:sp>
      <p:sp>
        <p:nvSpPr>
          <p:cNvPr id="13" name="Slide Number Placeholder 17"/>
          <p:cNvSpPr>
            <a:spLocks noGrp="1"/>
          </p:cNvSpPr>
          <p:nvPr>
            <p:ph type="sldNum" sz="quarter" idx="4"/>
          </p:nvPr>
        </p:nvSpPr>
        <p:spPr>
          <a:xfrm>
            <a:off x="330201" y="4878250"/>
            <a:ext cx="288789" cy="95510"/>
          </a:xfrm>
          <a:prstGeom prst="rect">
            <a:avLst/>
          </a:prstGeom>
        </p:spPr>
        <p:txBody>
          <a:bodyPr vert="horz" lIns="0" tIns="0" rIns="0" bIns="0" rtlCol="0" anchor="ctr"/>
          <a:lstStyle>
            <a:lvl1pPr algn="r">
              <a:defRPr sz="900">
                <a:solidFill>
                  <a:schemeClr val="bg1"/>
                </a:solidFill>
              </a:defRPr>
            </a:lvl1pPr>
          </a:lstStyle>
          <a:p>
            <a:fld id="{2ABE124A-B5C5-46E0-B944-45307B126769}" type="slidenum">
              <a:rPr lang="en-AU" smtClean="0"/>
              <a:pPr/>
              <a:t>‹#›</a:t>
            </a:fld>
            <a:r>
              <a:rPr lang="en-AU" dirty="0"/>
              <a:t>  |</a:t>
            </a:r>
          </a:p>
        </p:txBody>
      </p:sp>
      <p:pic>
        <p:nvPicPr>
          <p:cNvPr id="47" name="Picture 78"/>
          <p:cNvPicPr>
            <a:picLocks noChangeAspect="1" noChangeArrowheads="1"/>
          </p:cNvPicPr>
          <p:nvPr userDrawn="1"/>
        </p:nvPicPr>
        <p:blipFill>
          <a:blip r:embed="rId2" cstate="print"/>
          <a:srcRect/>
          <a:stretch>
            <a:fillRect/>
          </a:stretch>
        </p:blipFill>
        <p:spPr bwMode="auto">
          <a:xfrm>
            <a:off x="8603656" y="4659719"/>
            <a:ext cx="324000" cy="324000"/>
          </a:xfrm>
          <a:prstGeom prst="rect">
            <a:avLst/>
          </a:prstGeom>
          <a:noFill/>
          <a:ln w="9525">
            <a:noFill/>
            <a:miter lim="800000"/>
            <a:headEnd/>
            <a:tailEnd/>
          </a:ln>
        </p:spPr>
      </p:pic>
    </p:spTree>
    <p:extLst>
      <p:ext uri="{BB962C8B-B14F-4D97-AF65-F5344CB8AC3E}">
        <p14:creationId xmlns:p14="http://schemas.microsoft.com/office/powerpoint/2010/main" val="18641239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hank You Option 1">
    <p:bg>
      <p:bgPr>
        <a:solidFill>
          <a:schemeClr val="accent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358774" y="2499742"/>
            <a:ext cx="6121438" cy="1442432"/>
          </a:xfrm>
        </p:spPr>
        <p:txBody>
          <a:bodyPr numCol="2" spcCol="360000">
            <a:normAutofit/>
          </a:bodyPr>
          <a:lstStyle>
            <a:lvl1pPr marL="0" indent="0" algn="l">
              <a:lnSpc>
                <a:spcPct val="90000"/>
              </a:lnSpc>
              <a:spcBef>
                <a:spcPts val="3000"/>
              </a:spcBef>
              <a:buNone/>
              <a:defRPr sz="1600" b="1">
                <a:solidFill>
                  <a:schemeClr val="bg1"/>
                </a:solidFill>
              </a:defRPr>
            </a:lvl1pPr>
            <a:lvl2pPr marL="0" indent="0" algn="l">
              <a:lnSpc>
                <a:spcPct val="90000"/>
              </a:lnSpc>
              <a:spcBef>
                <a:spcPts val="0"/>
              </a:spcBef>
              <a:spcAft>
                <a:spcPts val="563"/>
              </a:spcAft>
              <a:buNone/>
              <a:defRPr sz="1600">
                <a:solidFill>
                  <a:schemeClr val="bg1"/>
                </a:solidFill>
              </a:defRPr>
            </a:lvl2pPr>
            <a:lvl3pPr marL="266400" indent="-266400" algn="l">
              <a:lnSpc>
                <a:spcPct val="90000"/>
              </a:lnSpc>
              <a:spcBef>
                <a:spcPts val="0"/>
              </a:spcBef>
              <a:buNone/>
              <a:tabLst>
                <a:tab pos="356400" algn="l"/>
              </a:tabLst>
              <a:defRPr sz="1600">
                <a:solidFill>
                  <a:schemeClr val="bg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Click to edit Master text styles</a:t>
            </a:r>
          </a:p>
          <a:p>
            <a:pPr lvl="1"/>
            <a:r>
              <a:rPr lang="en-US" dirty="0"/>
              <a:t>Second level</a:t>
            </a:r>
          </a:p>
          <a:p>
            <a:pPr lvl="2"/>
            <a:r>
              <a:rPr lang="en-US" dirty="0"/>
              <a:t>Third level</a:t>
            </a:r>
          </a:p>
        </p:txBody>
      </p:sp>
      <p:sp>
        <p:nvSpPr>
          <p:cNvPr id="23" name="Title 22"/>
          <p:cNvSpPr>
            <a:spLocks noGrp="1"/>
          </p:cNvSpPr>
          <p:nvPr>
            <p:ph type="title"/>
          </p:nvPr>
        </p:nvSpPr>
        <p:spPr>
          <a:xfrm>
            <a:off x="358775" y="1563639"/>
            <a:ext cx="8461374" cy="639365"/>
          </a:xfrm>
        </p:spPr>
        <p:txBody>
          <a:bodyPr>
            <a:noAutofit/>
          </a:bodyPr>
          <a:lstStyle>
            <a:lvl1pPr>
              <a:defRPr sz="5500">
                <a:solidFill>
                  <a:schemeClr val="bg1"/>
                </a:solidFill>
              </a:defRPr>
            </a:lvl1pPr>
          </a:lstStyle>
          <a:p>
            <a:r>
              <a:rPr lang="en-GB"/>
              <a:t>Click to edit Master title style</a:t>
            </a:r>
            <a:endParaRPr lang="en-AU" dirty="0"/>
          </a:p>
        </p:txBody>
      </p:sp>
      <p:grpSp>
        <p:nvGrpSpPr>
          <p:cNvPr id="24" name="Group 99"/>
          <p:cNvGrpSpPr/>
          <p:nvPr userDrawn="1"/>
        </p:nvGrpSpPr>
        <p:grpSpPr>
          <a:xfrm>
            <a:off x="0" y="4124457"/>
            <a:ext cx="9144000" cy="745712"/>
            <a:chOff x="1" y="4124455"/>
            <a:chExt cx="9144000" cy="745712"/>
          </a:xfrm>
        </p:grpSpPr>
        <p:grpSp>
          <p:nvGrpSpPr>
            <p:cNvPr id="25" name="Group 98"/>
            <p:cNvGrpSpPr/>
            <p:nvPr userDrawn="1"/>
          </p:nvGrpSpPr>
          <p:grpSpPr>
            <a:xfrm>
              <a:off x="1" y="4124455"/>
              <a:ext cx="9144000" cy="745712"/>
              <a:chOff x="1" y="4124455"/>
              <a:chExt cx="9159874" cy="745712"/>
            </a:xfrm>
          </p:grpSpPr>
          <p:sp>
            <p:nvSpPr>
              <p:cNvPr id="41" name="Freeform 42"/>
              <p:cNvSpPr>
                <a:spLocks noEditPoints="1"/>
              </p:cNvSpPr>
              <p:nvPr/>
            </p:nvSpPr>
            <p:spPr bwMode="auto">
              <a:xfrm>
                <a:off x="1" y="4171566"/>
                <a:ext cx="9159873" cy="698601"/>
              </a:xfrm>
              <a:custGeom>
                <a:avLst/>
                <a:gdLst/>
                <a:ahLst/>
                <a:cxnLst>
                  <a:cxn ang="0">
                    <a:pos x="2415" y="88"/>
                  </a:cxn>
                  <a:cxn ang="0">
                    <a:pos x="0" y="88"/>
                  </a:cxn>
                  <a:cxn ang="0">
                    <a:pos x="0" y="102"/>
                  </a:cxn>
                  <a:cxn ang="0">
                    <a:pos x="2202" y="102"/>
                  </a:cxn>
                  <a:cxn ang="0">
                    <a:pos x="2415" y="88"/>
                  </a:cxn>
                  <a:cxn ang="0">
                    <a:pos x="2415" y="88"/>
                  </a:cxn>
                  <a:cxn ang="0">
                    <a:pos x="2415" y="88"/>
                  </a:cxn>
                  <a:cxn ang="0">
                    <a:pos x="2415" y="88"/>
                  </a:cxn>
                  <a:cxn ang="0">
                    <a:pos x="2881" y="0"/>
                  </a:cxn>
                  <a:cxn ang="0">
                    <a:pos x="2855" y="0"/>
                  </a:cxn>
                  <a:cxn ang="0">
                    <a:pos x="2855" y="88"/>
                  </a:cxn>
                  <a:cxn ang="0">
                    <a:pos x="2415" y="88"/>
                  </a:cxn>
                  <a:cxn ang="0">
                    <a:pos x="2415" y="88"/>
                  </a:cxn>
                  <a:cxn ang="0">
                    <a:pos x="2768" y="220"/>
                  </a:cxn>
                  <a:cxn ang="0">
                    <a:pos x="2881" y="220"/>
                  </a:cxn>
                  <a:cxn ang="0">
                    <a:pos x="2881" y="0"/>
                  </a:cxn>
                </a:cxnLst>
                <a:rect l="0" t="0" r="r" b="b"/>
                <a:pathLst>
                  <a:path w="2881" h="220">
                    <a:moveTo>
                      <a:pt x="2415" y="88"/>
                    </a:moveTo>
                    <a:cubicBezTo>
                      <a:pt x="0" y="88"/>
                      <a:pt x="0" y="88"/>
                      <a:pt x="0" y="88"/>
                    </a:cubicBezTo>
                    <a:cubicBezTo>
                      <a:pt x="0" y="102"/>
                      <a:pt x="0" y="102"/>
                      <a:pt x="0" y="102"/>
                    </a:cubicBezTo>
                    <a:cubicBezTo>
                      <a:pt x="2202" y="102"/>
                      <a:pt x="2202" y="102"/>
                      <a:pt x="2202" y="102"/>
                    </a:cubicBezTo>
                    <a:cubicBezTo>
                      <a:pt x="2341" y="102"/>
                      <a:pt x="2386" y="99"/>
                      <a:pt x="2415" y="88"/>
                    </a:cubicBezTo>
                    <a:cubicBezTo>
                      <a:pt x="2415" y="88"/>
                      <a:pt x="2415" y="88"/>
                      <a:pt x="2415" y="88"/>
                    </a:cubicBezTo>
                    <a:cubicBezTo>
                      <a:pt x="2415" y="88"/>
                      <a:pt x="2415" y="88"/>
                      <a:pt x="2415" y="88"/>
                    </a:cubicBezTo>
                    <a:cubicBezTo>
                      <a:pt x="2415" y="88"/>
                      <a:pt x="2415" y="88"/>
                      <a:pt x="2415" y="88"/>
                    </a:cubicBezTo>
                    <a:moveTo>
                      <a:pt x="2881" y="0"/>
                    </a:moveTo>
                    <a:cubicBezTo>
                      <a:pt x="2855" y="0"/>
                      <a:pt x="2855" y="0"/>
                      <a:pt x="2855" y="0"/>
                    </a:cubicBezTo>
                    <a:cubicBezTo>
                      <a:pt x="2855" y="88"/>
                      <a:pt x="2855" y="88"/>
                      <a:pt x="2855" y="88"/>
                    </a:cubicBezTo>
                    <a:cubicBezTo>
                      <a:pt x="2415" y="88"/>
                      <a:pt x="2415" y="88"/>
                      <a:pt x="2415" y="88"/>
                    </a:cubicBezTo>
                    <a:cubicBezTo>
                      <a:pt x="2415" y="88"/>
                      <a:pt x="2415" y="88"/>
                      <a:pt x="2415" y="88"/>
                    </a:cubicBezTo>
                    <a:cubicBezTo>
                      <a:pt x="2489" y="148"/>
                      <a:pt x="2587" y="220"/>
                      <a:pt x="2768" y="220"/>
                    </a:cubicBezTo>
                    <a:cubicBezTo>
                      <a:pt x="2812" y="220"/>
                      <a:pt x="2881" y="220"/>
                      <a:pt x="2881" y="220"/>
                    </a:cubicBezTo>
                    <a:cubicBezTo>
                      <a:pt x="2881" y="0"/>
                      <a:pt x="2881" y="0"/>
                      <a:pt x="2881" y="0"/>
                    </a:cubicBezTo>
                  </a:path>
                </a:pathLst>
              </a:custGeom>
              <a:solidFill>
                <a:srgbClr val="BFBFBF"/>
              </a:solidFill>
              <a:ln w="9525">
                <a:noFill/>
                <a:round/>
                <a:headEnd/>
                <a:tailEnd/>
              </a:ln>
            </p:spPr>
            <p:txBody>
              <a:bodyPr/>
              <a:lstStyle/>
              <a:p>
                <a:endParaRPr lang="en-AU"/>
              </a:p>
            </p:txBody>
          </p:sp>
          <p:sp>
            <p:nvSpPr>
              <p:cNvPr id="42" name="Freeform 43"/>
              <p:cNvSpPr>
                <a:spLocks noEditPoints="1"/>
              </p:cNvSpPr>
              <p:nvPr/>
            </p:nvSpPr>
            <p:spPr bwMode="auto">
              <a:xfrm>
                <a:off x="1" y="4124455"/>
                <a:ext cx="9077765" cy="327091"/>
              </a:xfrm>
              <a:custGeom>
                <a:avLst/>
                <a:gdLst/>
                <a:ahLst/>
                <a:cxnLst>
                  <a:cxn ang="0">
                    <a:pos x="2855" y="15"/>
                  </a:cxn>
                  <a:cxn ang="0">
                    <a:pos x="2773" y="15"/>
                  </a:cxn>
                  <a:cxn ang="0">
                    <a:pos x="2415" y="103"/>
                  </a:cxn>
                  <a:cxn ang="0">
                    <a:pos x="2855" y="103"/>
                  </a:cxn>
                  <a:cxn ang="0">
                    <a:pos x="2855" y="15"/>
                  </a:cxn>
                  <a:cxn ang="0">
                    <a:pos x="2075" y="0"/>
                  </a:cxn>
                  <a:cxn ang="0">
                    <a:pos x="0" y="0"/>
                  </a:cxn>
                  <a:cxn ang="0">
                    <a:pos x="0" y="103"/>
                  </a:cxn>
                  <a:cxn ang="0">
                    <a:pos x="2415" y="103"/>
                  </a:cxn>
                  <a:cxn ang="0">
                    <a:pos x="2075" y="0"/>
                  </a:cxn>
                </a:cxnLst>
                <a:rect l="0" t="0" r="r" b="b"/>
                <a:pathLst>
                  <a:path w="2855" h="103">
                    <a:moveTo>
                      <a:pt x="2855" y="15"/>
                    </a:moveTo>
                    <a:cubicBezTo>
                      <a:pt x="2773" y="15"/>
                      <a:pt x="2773" y="15"/>
                      <a:pt x="2773" y="15"/>
                    </a:cubicBezTo>
                    <a:cubicBezTo>
                      <a:pt x="2555" y="15"/>
                      <a:pt x="2475" y="80"/>
                      <a:pt x="2415" y="103"/>
                    </a:cubicBezTo>
                    <a:cubicBezTo>
                      <a:pt x="2855" y="103"/>
                      <a:pt x="2855" y="103"/>
                      <a:pt x="2855" y="103"/>
                    </a:cubicBezTo>
                    <a:cubicBezTo>
                      <a:pt x="2855" y="15"/>
                      <a:pt x="2855" y="15"/>
                      <a:pt x="2855" y="15"/>
                    </a:cubicBezTo>
                    <a:moveTo>
                      <a:pt x="2075" y="0"/>
                    </a:moveTo>
                    <a:cubicBezTo>
                      <a:pt x="0" y="0"/>
                      <a:pt x="0" y="0"/>
                      <a:pt x="0" y="0"/>
                    </a:cubicBezTo>
                    <a:cubicBezTo>
                      <a:pt x="0" y="103"/>
                      <a:pt x="0" y="103"/>
                      <a:pt x="0" y="103"/>
                    </a:cubicBezTo>
                    <a:cubicBezTo>
                      <a:pt x="2415" y="103"/>
                      <a:pt x="2415" y="103"/>
                      <a:pt x="2415" y="103"/>
                    </a:cubicBezTo>
                    <a:cubicBezTo>
                      <a:pt x="2342" y="43"/>
                      <a:pt x="2220" y="0"/>
                      <a:pt x="2075" y="0"/>
                    </a:cubicBezTo>
                  </a:path>
                </a:pathLst>
              </a:custGeom>
              <a:solidFill>
                <a:schemeClr val="accent1">
                  <a:lumMod val="75000"/>
                </a:schemeClr>
              </a:solidFill>
              <a:ln w="9525">
                <a:noFill/>
                <a:round/>
                <a:headEnd/>
                <a:tailEnd/>
              </a:ln>
            </p:spPr>
            <p:txBody>
              <a:bodyPr/>
              <a:lstStyle/>
              <a:p>
                <a:endParaRPr lang="en-AU"/>
              </a:p>
            </p:txBody>
          </p:sp>
          <p:sp>
            <p:nvSpPr>
              <p:cNvPr id="43" name="Freeform 44"/>
              <p:cNvSpPr>
                <a:spLocks/>
              </p:cNvSpPr>
              <p:nvPr/>
            </p:nvSpPr>
            <p:spPr bwMode="auto">
              <a:xfrm>
                <a:off x="1" y="4171566"/>
                <a:ext cx="7677872" cy="324399"/>
              </a:xfrm>
              <a:custGeom>
                <a:avLst/>
                <a:gdLst/>
                <a:ahLst/>
                <a:cxnLst>
                  <a:cxn ang="0">
                    <a:pos x="2415" y="88"/>
                  </a:cxn>
                  <a:cxn ang="0">
                    <a:pos x="2075" y="0"/>
                  </a:cxn>
                  <a:cxn ang="0">
                    <a:pos x="0" y="0"/>
                  </a:cxn>
                  <a:cxn ang="0">
                    <a:pos x="0" y="102"/>
                  </a:cxn>
                  <a:cxn ang="0">
                    <a:pos x="2202" y="102"/>
                  </a:cxn>
                  <a:cxn ang="0">
                    <a:pos x="2415" y="88"/>
                  </a:cxn>
                </a:cxnLst>
                <a:rect l="0" t="0" r="r" b="b"/>
                <a:pathLst>
                  <a:path w="2415" h="102">
                    <a:moveTo>
                      <a:pt x="2415" y="88"/>
                    </a:moveTo>
                    <a:cubicBezTo>
                      <a:pt x="2333" y="41"/>
                      <a:pt x="2220" y="0"/>
                      <a:pt x="2075" y="0"/>
                    </a:cubicBezTo>
                    <a:cubicBezTo>
                      <a:pt x="0" y="0"/>
                      <a:pt x="0" y="0"/>
                      <a:pt x="0" y="0"/>
                    </a:cubicBezTo>
                    <a:cubicBezTo>
                      <a:pt x="0" y="102"/>
                      <a:pt x="0" y="102"/>
                      <a:pt x="0" y="102"/>
                    </a:cubicBezTo>
                    <a:cubicBezTo>
                      <a:pt x="2202" y="102"/>
                      <a:pt x="2202" y="102"/>
                      <a:pt x="2202" y="102"/>
                    </a:cubicBezTo>
                    <a:cubicBezTo>
                      <a:pt x="2341" y="102"/>
                      <a:pt x="2386" y="99"/>
                      <a:pt x="2415" y="88"/>
                    </a:cubicBezTo>
                  </a:path>
                </a:pathLst>
              </a:custGeom>
              <a:solidFill>
                <a:schemeClr val="accent2"/>
              </a:solidFill>
              <a:ln w="9525">
                <a:noFill/>
                <a:round/>
                <a:headEnd/>
                <a:tailEnd/>
              </a:ln>
            </p:spPr>
            <p:txBody>
              <a:bodyPr/>
              <a:lstStyle/>
              <a:p>
                <a:endParaRPr lang="en-AU"/>
              </a:p>
            </p:txBody>
          </p:sp>
          <p:sp>
            <p:nvSpPr>
              <p:cNvPr id="45" name="Freeform 45"/>
              <p:cNvSpPr>
                <a:spLocks/>
              </p:cNvSpPr>
              <p:nvPr/>
            </p:nvSpPr>
            <p:spPr bwMode="auto">
              <a:xfrm>
                <a:off x="7677873" y="4171566"/>
                <a:ext cx="1482002" cy="648796"/>
              </a:xfrm>
              <a:custGeom>
                <a:avLst/>
                <a:gdLst/>
                <a:ahLst/>
                <a:cxnLst>
                  <a:cxn ang="0">
                    <a:pos x="358" y="0"/>
                  </a:cxn>
                  <a:cxn ang="0">
                    <a:pos x="0" y="88"/>
                  </a:cxn>
                  <a:cxn ang="0">
                    <a:pos x="353" y="204"/>
                  </a:cxn>
                  <a:cxn ang="0">
                    <a:pos x="466" y="204"/>
                  </a:cxn>
                  <a:cxn ang="0">
                    <a:pos x="466" y="0"/>
                  </a:cxn>
                  <a:cxn ang="0">
                    <a:pos x="358" y="0"/>
                  </a:cxn>
                </a:cxnLst>
                <a:rect l="0" t="0" r="r" b="b"/>
                <a:pathLst>
                  <a:path w="466" h="204">
                    <a:moveTo>
                      <a:pt x="358" y="0"/>
                    </a:moveTo>
                    <a:cubicBezTo>
                      <a:pt x="140" y="0"/>
                      <a:pt x="60" y="65"/>
                      <a:pt x="0" y="88"/>
                    </a:cubicBezTo>
                    <a:cubicBezTo>
                      <a:pt x="96" y="142"/>
                      <a:pt x="172" y="204"/>
                      <a:pt x="353" y="204"/>
                    </a:cubicBezTo>
                    <a:cubicBezTo>
                      <a:pt x="397" y="204"/>
                      <a:pt x="466" y="204"/>
                      <a:pt x="466" y="204"/>
                    </a:cubicBezTo>
                    <a:cubicBezTo>
                      <a:pt x="466" y="0"/>
                      <a:pt x="466" y="0"/>
                      <a:pt x="466" y="0"/>
                    </a:cubicBezTo>
                    <a:lnTo>
                      <a:pt x="358" y="0"/>
                    </a:lnTo>
                    <a:close/>
                  </a:path>
                </a:pathLst>
              </a:custGeom>
              <a:solidFill>
                <a:srgbClr val="FFFFFF"/>
              </a:solidFill>
              <a:ln w="9525">
                <a:noFill/>
                <a:round/>
                <a:headEnd/>
                <a:tailEnd/>
              </a:ln>
            </p:spPr>
            <p:txBody>
              <a:bodyPr/>
              <a:lstStyle/>
              <a:p>
                <a:endParaRPr lang="en-AU"/>
              </a:p>
            </p:txBody>
          </p:sp>
        </p:grpSp>
        <p:pic>
          <p:nvPicPr>
            <p:cNvPr id="26" name="Picture 78"/>
            <p:cNvPicPr>
              <a:picLocks noChangeAspect="1" noChangeArrowheads="1"/>
            </p:cNvPicPr>
            <p:nvPr userDrawn="1"/>
          </p:nvPicPr>
          <p:blipFill>
            <a:blip r:embed="rId2" cstate="print"/>
            <a:srcRect/>
            <a:stretch>
              <a:fillRect/>
            </a:stretch>
          </p:blipFill>
          <p:spPr bwMode="auto">
            <a:xfrm>
              <a:off x="8301816" y="4256808"/>
              <a:ext cx="489038" cy="489038"/>
            </a:xfrm>
            <a:prstGeom prst="rect">
              <a:avLst/>
            </a:prstGeom>
            <a:noFill/>
            <a:ln w="9525">
              <a:noFill/>
              <a:miter lim="800000"/>
              <a:headEnd/>
              <a:tailEnd/>
            </a:ln>
          </p:spPr>
        </p:pic>
        <p:grpSp>
          <p:nvGrpSpPr>
            <p:cNvPr id="28" name="Group 19"/>
            <p:cNvGrpSpPr/>
            <p:nvPr userDrawn="1"/>
          </p:nvGrpSpPr>
          <p:grpSpPr>
            <a:xfrm>
              <a:off x="359397" y="4355630"/>
              <a:ext cx="612558" cy="71438"/>
              <a:chOff x="3495675" y="5969000"/>
              <a:chExt cx="814388" cy="95250"/>
            </a:xfrm>
            <a:solidFill>
              <a:schemeClr val="accent1"/>
            </a:solidFill>
          </p:grpSpPr>
          <p:sp>
            <p:nvSpPr>
              <p:cNvPr id="29" name="Freeform 26"/>
              <p:cNvSpPr>
                <a:spLocks/>
              </p:cNvSpPr>
              <p:nvPr/>
            </p:nvSpPr>
            <p:spPr bwMode="auto">
              <a:xfrm>
                <a:off x="34956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1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1"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1" y="13"/>
                      <a:pt x="21" y="13"/>
                      <a:pt x="21"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0" name="Freeform 27"/>
              <p:cNvSpPr>
                <a:spLocks/>
              </p:cNvSpPr>
              <p:nvPr/>
            </p:nvSpPr>
            <p:spPr bwMode="auto">
              <a:xfrm>
                <a:off x="360362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1" name="Freeform 28"/>
              <p:cNvSpPr>
                <a:spLocks/>
              </p:cNvSpPr>
              <p:nvPr/>
            </p:nvSpPr>
            <p:spPr bwMode="auto">
              <a:xfrm>
                <a:off x="37115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9"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2" name="Oval 29"/>
              <p:cNvSpPr>
                <a:spLocks noChangeArrowheads="1"/>
              </p:cNvSpPr>
              <p:nvPr/>
            </p:nvSpPr>
            <p:spPr bwMode="auto">
              <a:xfrm>
                <a:off x="3819525" y="6042025"/>
                <a:ext cx="19050" cy="22225"/>
              </a:xfrm>
              <a:prstGeom prst="ellipse">
                <a:avLst/>
              </a:prstGeom>
              <a:grpFill/>
              <a:ln>
                <a:noFill/>
              </a:ln>
            </p:spPr>
            <p:txBody>
              <a:bodyPr/>
              <a:lstStyle/>
              <a:p>
                <a:pPr>
                  <a:defRPr/>
                </a:pPr>
                <a:endParaRPr lang="en-AU"/>
              </a:p>
            </p:txBody>
          </p:sp>
          <p:sp>
            <p:nvSpPr>
              <p:cNvPr id="33" name="Freeform 30"/>
              <p:cNvSpPr>
                <a:spLocks/>
              </p:cNvSpPr>
              <p:nvPr/>
            </p:nvSpPr>
            <p:spPr bwMode="auto">
              <a:xfrm>
                <a:off x="3851275" y="5997575"/>
                <a:ext cx="50800" cy="66675"/>
              </a:xfrm>
              <a:custGeom>
                <a:avLst/>
                <a:gdLst>
                  <a:gd name="T0" fmla="*/ 16 w 16"/>
                  <a:gd name="T1" fmla="*/ 20 h 21"/>
                  <a:gd name="T2" fmla="*/ 10 w 16"/>
                  <a:gd name="T3" fmla="*/ 21 h 21"/>
                  <a:gd name="T4" fmla="*/ 0 w 16"/>
                  <a:gd name="T5" fmla="*/ 11 h 21"/>
                  <a:gd name="T6" fmla="*/ 10 w 16"/>
                  <a:gd name="T7" fmla="*/ 0 h 21"/>
                  <a:gd name="T8" fmla="*/ 16 w 16"/>
                  <a:gd name="T9" fmla="*/ 1 h 21"/>
                  <a:gd name="T10" fmla="*/ 14 w 16"/>
                  <a:gd name="T11" fmla="*/ 5 h 21"/>
                  <a:gd name="T12" fmla="*/ 11 w 16"/>
                  <a:gd name="T13" fmla="*/ 4 h 21"/>
                  <a:gd name="T14" fmla="*/ 6 w 16"/>
                  <a:gd name="T15" fmla="*/ 10 h 21"/>
                  <a:gd name="T16" fmla="*/ 11 w 16"/>
                  <a:gd name="T17" fmla="*/ 17 h 21"/>
                  <a:gd name="T18" fmla="*/ 15 w 16"/>
                  <a:gd name="T19" fmla="*/ 16 h 21"/>
                  <a:gd name="T20" fmla="*/ 16 w 16"/>
                  <a:gd name="T21"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1">
                    <a:moveTo>
                      <a:pt x="16" y="20"/>
                    </a:moveTo>
                    <a:cubicBezTo>
                      <a:pt x="14" y="21"/>
                      <a:pt x="12" y="21"/>
                      <a:pt x="10" y="21"/>
                    </a:cubicBezTo>
                    <a:cubicBezTo>
                      <a:pt x="3" y="21"/>
                      <a:pt x="0" y="17"/>
                      <a:pt x="0" y="11"/>
                    </a:cubicBezTo>
                    <a:cubicBezTo>
                      <a:pt x="0" y="4"/>
                      <a:pt x="4" y="0"/>
                      <a:pt x="10" y="0"/>
                    </a:cubicBezTo>
                    <a:cubicBezTo>
                      <a:pt x="12" y="0"/>
                      <a:pt x="14" y="0"/>
                      <a:pt x="16" y="1"/>
                    </a:cubicBezTo>
                    <a:cubicBezTo>
                      <a:pt x="14" y="5"/>
                      <a:pt x="14" y="5"/>
                      <a:pt x="14" y="5"/>
                    </a:cubicBezTo>
                    <a:cubicBezTo>
                      <a:pt x="13" y="4"/>
                      <a:pt x="12" y="4"/>
                      <a:pt x="11" y="4"/>
                    </a:cubicBezTo>
                    <a:cubicBezTo>
                      <a:pt x="7" y="4"/>
                      <a:pt x="6" y="6"/>
                      <a:pt x="6" y="10"/>
                    </a:cubicBezTo>
                    <a:cubicBezTo>
                      <a:pt x="6" y="15"/>
                      <a:pt x="7" y="17"/>
                      <a:pt x="11" y="17"/>
                    </a:cubicBezTo>
                    <a:cubicBezTo>
                      <a:pt x="12" y="17"/>
                      <a:pt x="14" y="17"/>
                      <a:pt x="15" y="16"/>
                    </a:cubicBezTo>
                    <a:lnTo>
                      <a:pt x="16" y="20"/>
                    </a:lnTo>
                    <a:close/>
                  </a:path>
                </a:pathLst>
              </a:custGeom>
              <a:grpFill/>
              <a:ln>
                <a:noFill/>
              </a:ln>
            </p:spPr>
            <p:txBody>
              <a:bodyPr/>
              <a:lstStyle/>
              <a:p>
                <a:pPr>
                  <a:defRPr/>
                </a:pPr>
                <a:endParaRPr lang="en-AU"/>
              </a:p>
            </p:txBody>
          </p:sp>
          <p:sp>
            <p:nvSpPr>
              <p:cNvPr id="34" name="Freeform 31"/>
              <p:cNvSpPr>
                <a:spLocks/>
              </p:cNvSpPr>
              <p:nvPr/>
            </p:nvSpPr>
            <p:spPr bwMode="auto">
              <a:xfrm>
                <a:off x="3911600" y="5997575"/>
                <a:ext cx="47625" cy="66675"/>
              </a:xfrm>
              <a:custGeom>
                <a:avLst/>
                <a:gdLst>
                  <a:gd name="T0" fmla="*/ 6 w 15"/>
                  <a:gd name="T1" fmla="*/ 21 h 21"/>
                  <a:gd name="T2" fmla="*/ 0 w 15"/>
                  <a:gd name="T3" fmla="*/ 20 h 21"/>
                  <a:gd name="T4" fmla="*/ 1 w 15"/>
                  <a:gd name="T5" fmla="*/ 16 h 21"/>
                  <a:gd name="T6" fmla="*/ 6 w 15"/>
                  <a:gd name="T7" fmla="*/ 17 h 21"/>
                  <a:gd name="T8" fmla="*/ 9 w 15"/>
                  <a:gd name="T9" fmla="*/ 15 h 21"/>
                  <a:gd name="T10" fmla="*/ 6 w 15"/>
                  <a:gd name="T11" fmla="*/ 12 h 21"/>
                  <a:gd name="T12" fmla="*/ 0 w 15"/>
                  <a:gd name="T13" fmla="*/ 6 h 21"/>
                  <a:gd name="T14" fmla="*/ 8 w 15"/>
                  <a:gd name="T15" fmla="*/ 0 h 21"/>
                  <a:gd name="T16" fmla="*/ 13 w 15"/>
                  <a:gd name="T17" fmla="*/ 0 h 21"/>
                  <a:gd name="T18" fmla="*/ 13 w 15"/>
                  <a:gd name="T19" fmla="*/ 4 h 21"/>
                  <a:gd name="T20" fmla="*/ 9 w 15"/>
                  <a:gd name="T21" fmla="*/ 4 h 21"/>
                  <a:gd name="T22" fmla="*/ 6 w 15"/>
                  <a:gd name="T23" fmla="*/ 6 h 21"/>
                  <a:gd name="T24" fmla="*/ 9 w 15"/>
                  <a:gd name="T25" fmla="*/ 9 h 21"/>
                  <a:gd name="T26" fmla="*/ 15 w 15"/>
                  <a:gd name="T27" fmla="*/ 14 h 21"/>
                  <a:gd name="T28" fmla="*/ 6 w 15"/>
                  <a:gd name="T2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1">
                    <a:moveTo>
                      <a:pt x="6" y="21"/>
                    </a:moveTo>
                    <a:cubicBezTo>
                      <a:pt x="4" y="21"/>
                      <a:pt x="2" y="21"/>
                      <a:pt x="0" y="20"/>
                    </a:cubicBezTo>
                    <a:cubicBezTo>
                      <a:pt x="1" y="16"/>
                      <a:pt x="1" y="16"/>
                      <a:pt x="1" y="16"/>
                    </a:cubicBezTo>
                    <a:cubicBezTo>
                      <a:pt x="3" y="17"/>
                      <a:pt x="5" y="17"/>
                      <a:pt x="6" y="17"/>
                    </a:cubicBezTo>
                    <a:cubicBezTo>
                      <a:pt x="8" y="17"/>
                      <a:pt x="9" y="16"/>
                      <a:pt x="9" y="15"/>
                    </a:cubicBezTo>
                    <a:cubicBezTo>
                      <a:pt x="9" y="14"/>
                      <a:pt x="8" y="13"/>
                      <a:pt x="6" y="12"/>
                    </a:cubicBezTo>
                    <a:cubicBezTo>
                      <a:pt x="3" y="11"/>
                      <a:pt x="0" y="10"/>
                      <a:pt x="0" y="6"/>
                    </a:cubicBezTo>
                    <a:cubicBezTo>
                      <a:pt x="0" y="2"/>
                      <a:pt x="3" y="0"/>
                      <a:pt x="8" y="0"/>
                    </a:cubicBezTo>
                    <a:cubicBezTo>
                      <a:pt x="10" y="0"/>
                      <a:pt x="12" y="0"/>
                      <a:pt x="13" y="0"/>
                    </a:cubicBezTo>
                    <a:cubicBezTo>
                      <a:pt x="13" y="4"/>
                      <a:pt x="13" y="4"/>
                      <a:pt x="13" y="4"/>
                    </a:cubicBezTo>
                    <a:cubicBezTo>
                      <a:pt x="11" y="4"/>
                      <a:pt x="10" y="4"/>
                      <a:pt x="9" y="4"/>
                    </a:cubicBezTo>
                    <a:cubicBezTo>
                      <a:pt x="6" y="4"/>
                      <a:pt x="6" y="5"/>
                      <a:pt x="6" y="6"/>
                    </a:cubicBezTo>
                    <a:cubicBezTo>
                      <a:pt x="6" y="7"/>
                      <a:pt x="7" y="8"/>
                      <a:pt x="9" y="9"/>
                    </a:cubicBezTo>
                    <a:cubicBezTo>
                      <a:pt x="13" y="10"/>
                      <a:pt x="15" y="11"/>
                      <a:pt x="15" y="14"/>
                    </a:cubicBezTo>
                    <a:cubicBezTo>
                      <a:pt x="15" y="18"/>
                      <a:pt x="11" y="21"/>
                      <a:pt x="6" y="21"/>
                    </a:cubicBezTo>
                  </a:path>
                </a:pathLst>
              </a:custGeom>
              <a:grpFill/>
              <a:ln>
                <a:noFill/>
              </a:ln>
            </p:spPr>
            <p:txBody>
              <a:bodyPr/>
              <a:lstStyle/>
              <a:p>
                <a:pPr>
                  <a:defRPr/>
                </a:pPr>
                <a:endParaRPr lang="en-AU"/>
              </a:p>
            </p:txBody>
          </p:sp>
          <p:sp>
            <p:nvSpPr>
              <p:cNvPr id="35" name="Freeform 32"/>
              <p:cNvSpPr>
                <a:spLocks noEditPoints="1"/>
              </p:cNvSpPr>
              <p:nvPr/>
            </p:nvSpPr>
            <p:spPr bwMode="auto">
              <a:xfrm>
                <a:off x="3965575" y="5969000"/>
                <a:ext cx="28575" cy="95250"/>
              </a:xfrm>
              <a:custGeom>
                <a:avLst/>
                <a:gdLst>
                  <a:gd name="T0" fmla="*/ 4 w 9"/>
                  <a:gd name="T1" fmla="*/ 30 h 30"/>
                  <a:gd name="T2" fmla="*/ 4 w 9"/>
                  <a:gd name="T3" fmla="*/ 13 h 30"/>
                  <a:gd name="T4" fmla="*/ 0 w 9"/>
                  <a:gd name="T5" fmla="*/ 13 h 30"/>
                  <a:gd name="T6" fmla="*/ 0 w 9"/>
                  <a:gd name="T7" fmla="*/ 9 h 30"/>
                  <a:gd name="T8" fmla="*/ 9 w 9"/>
                  <a:gd name="T9" fmla="*/ 9 h 30"/>
                  <a:gd name="T10" fmla="*/ 9 w 9"/>
                  <a:gd name="T11" fmla="*/ 30 h 30"/>
                  <a:gd name="T12" fmla="*/ 4 w 9"/>
                  <a:gd name="T13" fmla="*/ 30 h 30"/>
                  <a:gd name="T14" fmla="*/ 6 w 9"/>
                  <a:gd name="T15" fmla="*/ 6 h 30"/>
                  <a:gd name="T16" fmla="*/ 3 w 9"/>
                  <a:gd name="T17" fmla="*/ 3 h 30"/>
                  <a:gd name="T18" fmla="*/ 6 w 9"/>
                  <a:gd name="T19" fmla="*/ 0 h 30"/>
                  <a:gd name="T20" fmla="*/ 9 w 9"/>
                  <a:gd name="T21" fmla="*/ 3 h 30"/>
                  <a:gd name="T22" fmla="*/ 6 w 9"/>
                  <a:gd name="T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30">
                    <a:moveTo>
                      <a:pt x="4" y="30"/>
                    </a:moveTo>
                    <a:cubicBezTo>
                      <a:pt x="4" y="13"/>
                      <a:pt x="4" y="13"/>
                      <a:pt x="4" y="13"/>
                    </a:cubicBezTo>
                    <a:cubicBezTo>
                      <a:pt x="0" y="13"/>
                      <a:pt x="0" y="13"/>
                      <a:pt x="0" y="13"/>
                    </a:cubicBezTo>
                    <a:cubicBezTo>
                      <a:pt x="0" y="9"/>
                      <a:pt x="0" y="9"/>
                      <a:pt x="0" y="9"/>
                    </a:cubicBezTo>
                    <a:cubicBezTo>
                      <a:pt x="9" y="9"/>
                      <a:pt x="9" y="9"/>
                      <a:pt x="9" y="9"/>
                    </a:cubicBezTo>
                    <a:cubicBezTo>
                      <a:pt x="9" y="30"/>
                      <a:pt x="9" y="30"/>
                      <a:pt x="9" y="30"/>
                    </a:cubicBezTo>
                    <a:lnTo>
                      <a:pt x="4" y="30"/>
                    </a:lnTo>
                    <a:close/>
                    <a:moveTo>
                      <a:pt x="6" y="6"/>
                    </a:moveTo>
                    <a:cubicBezTo>
                      <a:pt x="4" y="6"/>
                      <a:pt x="3" y="5"/>
                      <a:pt x="3" y="3"/>
                    </a:cubicBezTo>
                    <a:cubicBezTo>
                      <a:pt x="3" y="1"/>
                      <a:pt x="4" y="0"/>
                      <a:pt x="6" y="0"/>
                    </a:cubicBezTo>
                    <a:cubicBezTo>
                      <a:pt x="8" y="0"/>
                      <a:pt x="9" y="1"/>
                      <a:pt x="9" y="3"/>
                    </a:cubicBezTo>
                    <a:cubicBezTo>
                      <a:pt x="9" y="5"/>
                      <a:pt x="8" y="6"/>
                      <a:pt x="6" y="6"/>
                    </a:cubicBezTo>
                  </a:path>
                </a:pathLst>
              </a:custGeom>
              <a:grpFill/>
              <a:ln>
                <a:noFill/>
              </a:ln>
            </p:spPr>
            <p:txBody>
              <a:bodyPr/>
              <a:lstStyle/>
              <a:p>
                <a:pPr>
                  <a:defRPr/>
                </a:pPr>
                <a:endParaRPr lang="en-AU"/>
              </a:p>
            </p:txBody>
          </p:sp>
          <p:sp>
            <p:nvSpPr>
              <p:cNvPr id="36" name="Freeform 33"/>
              <p:cNvSpPr>
                <a:spLocks/>
              </p:cNvSpPr>
              <p:nvPr/>
            </p:nvSpPr>
            <p:spPr bwMode="auto">
              <a:xfrm>
                <a:off x="4013200" y="5997575"/>
                <a:ext cx="39687" cy="66675"/>
              </a:xfrm>
              <a:custGeom>
                <a:avLst/>
                <a:gdLst>
                  <a:gd name="T0" fmla="*/ 11 w 12"/>
                  <a:gd name="T1" fmla="*/ 5 h 21"/>
                  <a:gd name="T2" fmla="*/ 9 w 12"/>
                  <a:gd name="T3" fmla="*/ 5 h 21"/>
                  <a:gd name="T4" fmla="*/ 5 w 12"/>
                  <a:gd name="T5" fmla="*/ 8 h 21"/>
                  <a:gd name="T6" fmla="*/ 5 w 12"/>
                  <a:gd name="T7" fmla="*/ 21 h 21"/>
                  <a:gd name="T8" fmla="*/ 0 w 12"/>
                  <a:gd name="T9" fmla="*/ 21 h 21"/>
                  <a:gd name="T10" fmla="*/ 0 w 12"/>
                  <a:gd name="T11" fmla="*/ 0 h 21"/>
                  <a:gd name="T12" fmla="*/ 4 w 12"/>
                  <a:gd name="T13" fmla="*/ 0 h 21"/>
                  <a:gd name="T14" fmla="*/ 4 w 12"/>
                  <a:gd name="T15" fmla="*/ 4 h 21"/>
                  <a:gd name="T16" fmla="*/ 10 w 12"/>
                  <a:gd name="T17" fmla="*/ 0 h 21"/>
                  <a:gd name="T18" fmla="*/ 12 w 12"/>
                  <a:gd name="T19" fmla="*/ 0 h 21"/>
                  <a:gd name="T20" fmla="*/ 11 w 12"/>
                  <a:gd name="T21"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11" y="5"/>
                    </a:moveTo>
                    <a:cubicBezTo>
                      <a:pt x="11" y="5"/>
                      <a:pt x="10" y="5"/>
                      <a:pt x="9" y="5"/>
                    </a:cubicBezTo>
                    <a:cubicBezTo>
                      <a:pt x="8" y="5"/>
                      <a:pt x="7" y="6"/>
                      <a:pt x="5" y="8"/>
                    </a:cubicBezTo>
                    <a:cubicBezTo>
                      <a:pt x="5" y="21"/>
                      <a:pt x="5" y="21"/>
                      <a:pt x="5" y="21"/>
                    </a:cubicBezTo>
                    <a:cubicBezTo>
                      <a:pt x="0" y="21"/>
                      <a:pt x="0" y="21"/>
                      <a:pt x="0" y="21"/>
                    </a:cubicBezTo>
                    <a:cubicBezTo>
                      <a:pt x="0" y="0"/>
                      <a:pt x="0" y="0"/>
                      <a:pt x="0" y="0"/>
                    </a:cubicBezTo>
                    <a:cubicBezTo>
                      <a:pt x="4" y="0"/>
                      <a:pt x="4" y="0"/>
                      <a:pt x="4" y="0"/>
                    </a:cubicBezTo>
                    <a:cubicBezTo>
                      <a:pt x="4" y="4"/>
                      <a:pt x="4" y="4"/>
                      <a:pt x="4" y="4"/>
                    </a:cubicBezTo>
                    <a:cubicBezTo>
                      <a:pt x="6" y="1"/>
                      <a:pt x="8" y="0"/>
                      <a:pt x="10" y="0"/>
                    </a:cubicBezTo>
                    <a:cubicBezTo>
                      <a:pt x="11" y="0"/>
                      <a:pt x="11" y="0"/>
                      <a:pt x="12" y="0"/>
                    </a:cubicBezTo>
                    <a:lnTo>
                      <a:pt x="11" y="5"/>
                    </a:lnTo>
                    <a:close/>
                  </a:path>
                </a:pathLst>
              </a:custGeom>
              <a:grpFill/>
              <a:ln>
                <a:noFill/>
              </a:ln>
            </p:spPr>
            <p:txBody>
              <a:bodyPr/>
              <a:lstStyle/>
              <a:p>
                <a:pPr>
                  <a:defRPr/>
                </a:pPr>
                <a:endParaRPr lang="en-AU"/>
              </a:p>
            </p:txBody>
          </p:sp>
          <p:sp>
            <p:nvSpPr>
              <p:cNvPr id="37" name="Freeform 34"/>
              <p:cNvSpPr>
                <a:spLocks noEditPoints="1"/>
              </p:cNvSpPr>
              <p:nvPr/>
            </p:nvSpPr>
            <p:spPr bwMode="auto">
              <a:xfrm>
                <a:off x="4062413" y="5997575"/>
                <a:ext cx="66675" cy="66675"/>
              </a:xfrm>
              <a:custGeom>
                <a:avLst/>
                <a:gdLst>
                  <a:gd name="T0" fmla="*/ 10 w 21"/>
                  <a:gd name="T1" fmla="*/ 21 h 21"/>
                  <a:gd name="T2" fmla="*/ 0 w 21"/>
                  <a:gd name="T3" fmla="*/ 11 h 21"/>
                  <a:gd name="T4" fmla="*/ 10 w 21"/>
                  <a:gd name="T5" fmla="*/ 0 h 21"/>
                  <a:gd name="T6" fmla="*/ 21 w 21"/>
                  <a:gd name="T7" fmla="*/ 10 h 21"/>
                  <a:gd name="T8" fmla="*/ 10 w 21"/>
                  <a:gd name="T9" fmla="*/ 21 h 21"/>
                  <a:gd name="T10" fmla="*/ 10 w 21"/>
                  <a:gd name="T11" fmla="*/ 4 h 21"/>
                  <a:gd name="T12" fmla="*/ 5 w 21"/>
                  <a:gd name="T13" fmla="*/ 10 h 21"/>
                  <a:gd name="T14" fmla="*/ 10 w 21"/>
                  <a:gd name="T15" fmla="*/ 17 h 21"/>
                  <a:gd name="T16" fmla="*/ 15 w 21"/>
                  <a:gd name="T17" fmla="*/ 11 h 21"/>
                  <a:gd name="T18" fmla="*/ 10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0" y="21"/>
                    </a:moveTo>
                    <a:cubicBezTo>
                      <a:pt x="3" y="21"/>
                      <a:pt x="0" y="17"/>
                      <a:pt x="0" y="11"/>
                    </a:cubicBezTo>
                    <a:cubicBezTo>
                      <a:pt x="0" y="4"/>
                      <a:pt x="3" y="0"/>
                      <a:pt x="10" y="0"/>
                    </a:cubicBezTo>
                    <a:cubicBezTo>
                      <a:pt x="17" y="0"/>
                      <a:pt x="21" y="4"/>
                      <a:pt x="21" y="10"/>
                    </a:cubicBezTo>
                    <a:cubicBezTo>
                      <a:pt x="21" y="17"/>
                      <a:pt x="17" y="21"/>
                      <a:pt x="10" y="21"/>
                    </a:cubicBezTo>
                    <a:moveTo>
                      <a:pt x="10" y="4"/>
                    </a:moveTo>
                    <a:cubicBezTo>
                      <a:pt x="7" y="4"/>
                      <a:pt x="5" y="7"/>
                      <a:pt x="5" y="10"/>
                    </a:cubicBezTo>
                    <a:cubicBezTo>
                      <a:pt x="5" y="14"/>
                      <a:pt x="6" y="17"/>
                      <a:pt x="10" y="17"/>
                    </a:cubicBezTo>
                    <a:cubicBezTo>
                      <a:pt x="14" y="17"/>
                      <a:pt x="15" y="14"/>
                      <a:pt x="15" y="11"/>
                    </a:cubicBezTo>
                    <a:cubicBezTo>
                      <a:pt x="15" y="6"/>
                      <a:pt x="14" y="4"/>
                      <a:pt x="10" y="4"/>
                    </a:cubicBezTo>
                  </a:path>
                </a:pathLst>
              </a:custGeom>
              <a:grpFill/>
              <a:ln>
                <a:noFill/>
              </a:ln>
            </p:spPr>
            <p:txBody>
              <a:bodyPr/>
              <a:lstStyle/>
              <a:p>
                <a:pPr>
                  <a:defRPr/>
                </a:pPr>
                <a:endParaRPr lang="en-AU"/>
              </a:p>
            </p:txBody>
          </p:sp>
          <p:sp>
            <p:nvSpPr>
              <p:cNvPr id="38" name="Oval 35"/>
              <p:cNvSpPr>
                <a:spLocks noChangeArrowheads="1"/>
              </p:cNvSpPr>
              <p:nvPr/>
            </p:nvSpPr>
            <p:spPr bwMode="auto">
              <a:xfrm>
                <a:off x="4141788" y="6042025"/>
                <a:ext cx="19050" cy="22225"/>
              </a:xfrm>
              <a:prstGeom prst="ellipse">
                <a:avLst/>
              </a:prstGeom>
              <a:grpFill/>
              <a:ln>
                <a:noFill/>
              </a:ln>
            </p:spPr>
            <p:txBody>
              <a:bodyPr/>
              <a:lstStyle/>
              <a:p>
                <a:pPr>
                  <a:defRPr/>
                </a:pPr>
                <a:endParaRPr lang="en-AU"/>
              </a:p>
            </p:txBody>
          </p:sp>
          <p:sp>
            <p:nvSpPr>
              <p:cNvPr id="39" name="Freeform 36"/>
              <p:cNvSpPr>
                <a:spLocks noEditPoints="1"/>
              </p:cNvSpPr>
              <p:nvPr/>
            </p:nvSpPr>
            <p:spPr bwMode="auto">
              <a:xfrm>
                <a:off x="4176713" y="5997575"/>
                <a:ext cx="57150" cy="66675"/>
              </a:xfrm>
              <a:custGeom>
                <a:avLst/>
                <a:gdLst>
                  <a:gd name="T0" fmla="*/ 14 w 18"/>
                  <a:gd name="T1" fmla="*/ 21 h 21"/>
                  <a:gd name="T2" fmla="*/ 13 w 18"/>
                  <a:gd name="T3" fmla="*/ 19 h 21"/>
                  <a:gd name="T4" fmla="*/ 7 w 18"/>
                  <a:gd name="T5" fmla="*/ 21 h 21"/>
                  <a:gd name="T6" fmla="*/ 0 w 18"/>
                  <a:gd name="T7" fmla="*/ 15 h 21"/>
                  <a:gd name="T8" fmla="*/ 10 w 18"/>
                  <a:gd name="T9" fmla="*/ 8 h 21"/>
                  <a:gd name="T10" fmla="*/ 13 w 18"/>
                  <a:gd name="T11" fmla="*/ 8 h 21"/>
                  <a:gd name="T12" fmla="*/ 13 w 18"/>
                  <a:gd name="T13" fmla="*/ 7 h 21"/>
                  <a:gd name="T14" fmla="*/ 8 w 18"/>
                  <a:gd name="T15" fmla="*/ 4 h 21"/>
                  <a:gd name="T16" fmla="*/ 2 w 18"/>
                  <a:gd name="T17" fmla="*/ 5 h 21"/>
                  <a:gd name="T18" fmla="*/ 2 w 18"/>
                  <a:gd name="T19" fmla="*/ 1 h 21"/>
                  <a:gd name="T20" fmla="*/ 9 w 18"/>
                  <a:gd name="T21" fmla="*/ 0 h 21"/>
                  <a:gd name="T22" fmla="*/ 18 w 18"/>
                  <a:gd name="T23" fmla="*/ 7 h 21"/>
                  <a:gd name="T24" fmla="*/ 18 w 18"/>
                  <a:gd name="T25" fmla="*/ 21 h 21"/>
                  <a:gd name="T26" fmla="*/ 14 w 18"/>
                  <a:gd name="T27" fmla="*/ 21 h 21"/>
                  <a:gd name="T28" fmla="*/ 13 w 18"/>
                  <a:gd name="T29" fmla="*/ 12 h 21"/>
                  <a:gd name="T30" fmla="*/ 10 w 18"/>
                  <a:gd name="T31" fmla="*/ 12 h 21"/>
                  <a:gd name="T32" fmla="*/ 5 w 18"/>
                  <a:gd name="T33" fmla="*/ 15 h 21"/>
                  <a:gd name="T34" fmla="*/ 8 w 18"/>
                  <a:gd name="T35" fmla="*/ 17 h 21"/>
                  <a:gd name="T36" fmla="*/ 13 w 18"/>
                  <a:gd name="T37" fmla="*/ 15 h 21"/>
                  <a:gd name="T38" fmla="*/ 13 w 18"/>
                  <a:gd name="T39"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1">
                    <a:moveTo>
                      <a:pt x="14" y="21"/>
                    </a:moveTo>
                    <a:cubicBezTo>
                      <a:pt x="13" y="19"/>
                      <a:pt x="13" y="19"/>
                      <a:pt x="13" y="19"/>
                    </a:cubicBezTo>
                    <a:cubicBezTo>
                      <a:pt x="12" y="20"/>
                      <a:pt x="10" y="21"/>
                      <a:pt x="7" y="21"/>
                    </a:cubicBezTo>
                    <a:cubicBezTo>
                      <a:pt x="3" y="21"/>
                      <a:pt x="0" y="19"/>
                      <a:pt x="0" y="15"/>
                    </a:cubicBezTo>
                    <a:cubicBezTo>
                      <a:pt x="0" y="10"/>
                      <a:pt x="4" y="8"/>
                      <a:pt x="10" y="8"/>
                    </a:cubicBezTo>
                    <a:cubicBezTo>
                      <a:pt x="13" y="8"/>
                      <a:pt x="13" y="8"/>
                      <a:pt x="13" y="8"/>
                    </a:cubicBezTo>
                    <a:cubicBezTo>
                      <a:pt x="13" y="7"/>
                      <a:pt x="13" y="7"/>
                      <a:pt x="13" y="7"/>
                    </a:cubicBezTo>
                    <a:cubicBezTo>
                      <a:pt x="13" y="5"/>
                      <a:pt x="12" y="4"/>
                      <a:pt x="8" y="4"/>
                    </a:cubicBezTo>
                    <a:cubicBezTo>
                      <a:pt x="6" y="4"/>
                      <a:pt x="4" y="4"/>
                      <a:pt x="2" y="5"/>
                    </a:cubicBezTo>
                    <a:cubicBezTo>
                      <a:pt x="2" y="1"/>
                      <a:pt x="2" y="1"/>
                      <a:pt x="2" y="1"/>
                    </a:cubicBezTo>
                    <a:cubicBezTo>
                      <a:pt x="4" y="0"/>
                      <a:pt x="6" y="0"/>
                      <a:pt x="9" y="0"/>
                    </a:cubicBezTo>
                    <a:cubicBezTo>
                      <a:pt x="15" y="0"/>
                      <a:pt x="18" y="2"/>
                      <a:pt x="18" y="7"/>
                    </a:cubicBezTo>
                    <a:cubicBezTo>
                      <a:pt x="18" y="21"/>
                      <a:pt x="18" y="21"/>
                      <a:pt x="18" y="21"/>
                    </a:cubicBezTo>
                    <a:lnTo>
                      <a:pt x="14" y="21"/>
                    </a:lnTo>
                    <a:close/>
                    <a:moveTo>
                      <a:pt x="13" y="12"/>
                    </a:moveTo>
                    <a:cubicBezTo>
                      <a:pt x="10" y="12"/>
                      <a:pt x="10" y="12"/>
                      <a:pt x="10" y="12"/>
                    </a:cubicBezTo>
                    <a:cubicBezTo>
                      <a:pt x="7" y="12"/>
                      <a:pt x="5" y="13"/>
                      <a:pt x="5" y="15"/>
                    </a:cubicBezTo>
                    <a:cubicBezTo>
                      <a:pt x="5" y="16"/>
                      <a:pt x="6" y="17"/>
                      <a:pt x="8" y="17"/>
                    </a:cubicBezTo>
                    <a:cubicBezTo>
                      <a:pt x="10" y="17"/>
                      <a:pt x="11" y="17"/>
                      <a:pt x="13" y="15"/>
                    </a:cubicBezTo>
                    <a:lnTo>
                      <a:pt x="13" y="12"/>
                    </a:lnTo>
                    <a:close/>
                  </a:path>
                </a:pathLst>
              </a:custGeom>
              <a:grpFill/>
              <a:ln>
                <a:noFill/>
              </a:ln>
            </p:spPr>
            <p:txBody>
              <a:bodyPr/>
              <a:lstStyle/>
              <a:p>
                <a:pPr>
                  <a:defRPr/>
                </a:pPr>
                <a:endParaRPr lang="en-AU"/>
              </a:p>
            </p:txBody>
          </p:sp>
          <p:sp>
            <p:nvSpPr>
              <p:cNvPr id="40" name="Freeform 37"/>
              <p:cNvSpPr>
                <a:spLocks/>
              </p:cNvSpPr>
              <p:nvPr/>
            </p:nvSpPr>
            <p:spPr bwMode="auto">
              <a:xfrm>
                <a:off x="4252913" y="5997575"/>
                <a:ext cx="57150" cy="66675"/>
              </a:xfrm>
              <a:custGeom>
                <a:avLst/>
                <a:gdLst>
                  <a:gd name="T0" fmla="*/ 14 w 18"/>
                  <a:gd name="T1" fmla="*/ 21 h 21"/>
                  <a:gd name="T2" fmla="*/ 14 w 18"/>
                  <a:gd name="T3" fmla="*/ 18 h 21"/>
                  <a:gd name="T4" fmla="*/ 7 w 18"/>
                  <a:gd name="T5" fmla="*/ 21 h 21"/>
                  <a:gd name="T6" fmla="*/ 0 w 18"/>
                  <a:gd name="T7" fmla="*/ 13 h 21"/>
                  <a:gd name="T8" fmla="*/ 0 w 18"/>
                  <a:gd name="T9" fmla="*/ 0 h 21"/>
                  <a:gd name="T10" fmla="*/ 5 w 18"/>
                  <a:gd name="T11" fmla="*/ 0 h 21"/>
                  <a:gd name="T12" fmla="*/ 5 w 18"/>
                  <a:gd name="T13" fmla="*/ 12 h 21"/>
                  <a:gd name="T14" fmla="*/ 8 w 18"/>
                  <a:gd name="T15" fmla="*/ 17 h 21"/>
                  <a:gd name="T16" fmla="*/ 13 w 18"/>
                  <a:gd name="T17" fmla="*/ 14 h 21"/>
                  <a:gd name="T18" fmla="*/ 13 w 18"/>
                  <a:gd name="T19" fmla="*/ 0 h 21"/>
                  <a:gd name="T20" fmla="*/ 18 w 18"/>
                  <a:gd name="T21" fmla="*/ 0 h 21"/>
                  <a:gd name="T22" fmla="*/ 18 w 18"/>
                  <a:gd name="T23" fmla="*/ 21 h 21"/>
                  <a:gd name="T24" fmla="*/ 14 w 18"/>
                  <a:gd name="T2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21">
                    <a:moveTo>
                      <a:pt x="14" y="21"/>
                    </a:moveTo>
                    <a:cubicBezTo>
                      <a:pt x="14" y="18"/>
                      <a:pt x="14" y="18"/>
                      <a:pt x="14" y="18"/>
                    </a:cubicBezTo>
                    <a:cubicBezTo>
                      <a:pt x="12" y="20"/>
                      <a:pt x="10" y="21"/>
                      <a:pt x="7" y="21"/>
                    </a:cubicBezTo>
                    <a:cubicBezTo>
                      <a:pt x="2" y="21"/>
                      <a:pt x="0" y="18"/>
                      <a:pt x="0" y="13"/>
                    </a:cubicBezTo>
                    <a:cubicBezTo>
                      <a:pt x="0" y="0"/>
                      <a:pt x="0" y="0"/>
                      <a:pt x="0" y="0"/>
                    </a:cubicBezTo>
                    <a:cubicBezTo>
                      <a:pt x="5" y="0"/>
                      <a:pt x="5" y="0"/>
                      <a:pt x="5" y="0"/>
                    </a:cubicBezTo>
                    <a:cubicBezTo>
                      <a:pt x="5" y="12"/>
                      <a:pt x="5" y="12"/>
                      <a:pt x="5" y="12"/>
                    </a:cubicBezTo>
                    <a:cubicBezTo>
                      <a:pt x="5" y="15"/>
                      <a:pt x="6" y="17"/>
                      <a:pt x="8" y="17"/>
                    </a:cubicBezTo>
                    <a:cubicBezTo>
                      <a:pt x="10" y="17"/>
                      <a:pt x="11" y="16"/>
                      <a:pt x="13" y="14"/>
                    </a:cubicBezTo>
                    <a:cubicBezTo>
                      <a:pt x="13" y="0"/>
                      <a:pt x="13" y="0"/>
                      <a:pt x="13" y="0"/>
                    </a:cubicBezTo>
                    <a:cubicBezTo>
                      <a:pt x="18" y="0"/>
                      <a:pt x="18" y="0"/>
                      <a:pt x="18" y="0"/>
                    </a:cubicBezTo>
                    <a:cubicBezTo>
                      <a:pt x="18" y="21"/>
                      <a:pt x="18" y="21"/>
                      <a:pt x="18" y="21"/>
                    </a:cubicBezTo>
                    <a:lnTo>
                      <a:pt x="14" y="21"/>
                    </a:lnTo>
                    <a:close/>
                  </a:path>
                </a:pathLst>
              </a:custGeom>
              <a:grpFill/>
              <a:ln>
                <a:noFill/>
              </a:ln>
            </p:spPr>
            <p:txBody>
              <a:bodyPr/>
              <a:lstStyle/>
              <a:p>
                <a:pPr>
                  <a:defRPr/>
                </a:pPr>
                <a:endParaRPr lang="en-AU"/>
              </a:p>
            </p:txBody>
          </p:sp>
        </p:grpSp>
      </p:grpSp>
      <p:sp>
        <p:nvSpPr>
          <p:cNvPr id="61" name="Text Placeholder 14"/>
          <p:cNvSpPr>
            <a:spLocks noGrp="1"/>
          </p:cNvSpPr>
          <p:nvPr>
            <p:ph type="body" sz="quarter" idx="18" hasCustomPrompt="1"/>
          </p:nvPr>
        </p:nvSpPr>
        <p:spPr>
          <a:xfrm>
            <a:off x="359999" y="4219470"/>
            <a:ext cx="4752000" cy="108000"/>
          </a:xfrm>
        </p:spPr>
        <p:txBody>
          <a:bodyPr anchor="ctr">
            <a:noAutofit/>
          </a:bodyPr>
          <a:lstStyle>
            <a:lvl1pPr marL="216000" marR="0" indent="-216000" algn="l" defTabSz="914400" rtl="0" eaLnBrk="1" fontAlgn="auto" latinLnBrk="0" hangingPunct="1">
              <a:lnSpc>
                <a:spcPct val="90000"/>
              </a:lnSpc>
              <a:spcBef>
                <a:spcPts val="600"/>
              </a:spcBef>
              <a:spcAft>
                <a:spcPts val="0"/>
              </a:spcAft>
              <a:buClrTx/>
              <a:buSzTx/>
              <a:buFontTx/>
              <a:buNone/>
              <a:tabLst/>
              <a:defRPr sz="1100" b="1" cap="all" baseline="0">
                <a:solidFill>
                  <a:schemeClr val="bg1"/>
                </a:solidFill>
              </a:defRPr>
            </a:lvl1pPr>
            <a:lvl2pPr marL="0" indent="0">
              <a:buFontTx/>
              <a:buNone/>
              <a:defRPr sz="1200">
                <a:solidFill>
                  <a:schemeClr val="bg2"/>
                </a:solidFill>
              </a:defRPr>
            </a:lvl2pPr>
            <a:lvl3pPr marL="0" indent="0">
              <a:buFontTx/>
              <a:buNone/>
              <a:defRPr sz="1200">
                <a:solidFill>
                  <a:schemeClr val="bg2"/>
                </a:solidFill>
              </a:defRPr>
            </a:lvl3pPr>
            <a:lvl4pPr marL="0" indent="0">
              <a:buFontTx/>
              <a:buNone/>
              <a:defRPr sz="1200">
                <a:solidFill>
                  <a:schemeClr val="bg2"/>
                </a:solidFill>
              </a:defRPr>
            </a:lvl4pPr>
            <a:lvl5pPr marL="0" indent="0">
              <a:buFontTx/>
              <a:buNone/>
              <a:defRPr sz="1200">
                <a:solidFill>
                  <a:schemeClr val="bg2"/>
                </a:solidFill>
              </a:defRPr>
            </a:lvl5pPr>
            <a:lvl6pPr marL="0" indent="0">
              <a:buFontTx/>
              <a:buNone/>
              <a:defRPr sz="1200">
                <a:solidFill>
                  <a:schemeClr val="bg2"/>
                </a:solidFill>
              </a:defRPr>
            </a:lvl6pPr>
            <a:lvl7pPr marL="0" indent="0">
              <a:buFontTx/>
              <a:buNone/>
              <a:defRPr sz="1200">
                <a:solidFill>
                  <a:schemeClr val="bg2"/>
                </a:solidFill>
              </a:defRPr>
            </a:lvl7pPr>
            <a:lvl8pPr marL="0" indent="0">
              <a:buFontTx/>
              <a:buNone/>
              <a:defRPr sz="1200">
                <a:solidFill>
                  <a:schemeClr val="bg2"/>
                </a:solidFill>
              </a:defRPr>
            </a:lvl8pPr>
            <a:lvl9pPr marL="0" indent="0">
              <a:buFontTx/>
              <a:buNone/>
              <a:defRPr sz="1200">
                <a:solidFill>
                  <a:schemeClr val="bg2"/>
                </a:solidFill>
              </a:defRPr>
            </a:lvl9pPr>
          </a:lstStyle>
          <a:p>
            <a:r>
              <a:rPr lang="en-AU" dirty="0"/>
              <a:t>Click to Add Business Unit</a:t>
            </a:r>
          </a:p>
        </p:txBody>
      </p:sp>
    </p:spTree>
    <p:extLst>
      <p:ext uri="{BB962C8B-B14F-4D97-AF65-F5344CB8AC3E}">
        <p14:creationId xmlns:p14="http://schemas.microsoft.com/office/powerpoint/2010/main" val="4630210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hank You Option 2">
    <p:bg>
      <p:bgPr>
        <a:solidFill>
          <a:schemeClr val="accent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358774" y="950914"/>
            <a:ext cx="6121438" cy="2991261"/>
          </a:xfrm>
        </p:spPr>
        <p:txBody>
          <a:bodyPr numCol="2" spcCol="360000">
            <a:normAutofit/>
          </a:bodyPr>
          <a:lstStyle>
            <a:lvl1pPr marL="0" indent="0" algn="l">
              <a:lnSpc>
                <a:spcPct val="90000"/>
              </a:lnSpc>
              <a:spcBef>
                <a:spcPts val="3000"/>
              </a:spcBef>
              <a:buNone/>
              <a:defRPr sz="1600" b="1">
                <a:solidFill>
                  <a:schemeClr val="bg1"/>
                </a:solidFill>
              </a:defRPr>
            </a:lvl1pPr>
            <a:lvl2pPr marL="0" indent="0" algn="l">
              <a:lnSpc>
                <a:spcPct val="90000"/>
              </a:lnSpc>
              <a:spcBef>
                <a:spcPts val="0"/>
              </a:spcBef>
              <a:spcAft>
                <a:spcPts val="563"/>
              </a:spcAft>
              <a:buNone/>
              <a:defRPr sz="1600">
                <a:solidFill>
                  <a:schemeClr val="bg1"/>
                </a:solidFill>
              </a:defRPr>
            </a:lvl2pPr>
            <a:lvl3pPr marL="266400" indent="-266400" algn="l">
              <a:lnSpc>
                <a:spcPct val="90000"/>
              </a:lnSpc>
              <a:spcBef>
                <a:spcPts val="0"/>
              </a:spcBef>
              <a:buNone/>
              <a:tabLst>
                <a:tab pos="356400" algn="l"/>
              </a:tabLst>
              <a:defRPr sz="1600">
                <a:solidFill>
                  <a:schemeClr val="bg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Click to edit Master text styles</a:t>
            </a:r>
          </a:p>
          <a:p>
            <a:pPr lvl="1"/>
            <a:r>
              <a:rPr lang="en-US" dirty="0"/>
              <a:t>Second level</a:t>
            </a:r>
          </a:p>
          <a:p>
            <a:pPr lvl="2"/>
            <a:r>
              <a:rPr lang="en-US" dirty="0"/>
              <a:t>Third level</a:t>
            </a:r>
          </a:p>
        </p:txBody>
      </p:sp>
      <p:grpSp>
        <p:nvGrpSpPr>
          <p:cNvPr id="23" name="Group 99"/>
          <p:cNvGrpSpPr/>
          <p:nvPr userDrawn="1"/>
        </p:nvGrpSpPr>
        <p:grpSpPr>
          <a:xfrm>
            <a:off x="0" y="4124457"/>
            <a:ext cx="9144000" cy="745712"/>
            <a:chOff x="1" y="4124455"/>
            <a:chExt cx="9144000" cy="745712"/>
          </a:xfrm>
        </p:grpSpPr>
        <p:grpSp>
          <p:nvGrpSpPr>
            <p:cNvPr id="24" name="Group 98"/>
            <p:cNvGrpSpPr/>
            <p:nvPr userDrawn="1"/>
          </p:nvGrpSpPr>
          <p:grpSpPr>
            <a:xfrm>
              <a:off x="1" y="4124455"/>
              <a:ext cx="9144000" cy="745712"/>
              <a:chOff x="1" y="4124455"/>
              <a:chExt cx="9159874" cy="745712"/>
            </a:xfrm>
          </p:grpSpPr>
          <p:sp>
            <p:nvSpPr>
              <p:cNvPr id="41" name="Freeform 42"/>
              <p:cNvSpPr>
                <a:spLocks noEditPoints="1"/>
              </p:cNvSpPr>
              <p:nvPr/>
            </p:nvSpPr>
            <p:spPr bwMode="auto">
              <a:xfrm>
                <a:off x="1" y="4171566"/>
                <a:ext cx="9159873" cy="698601"/>
              </a:xfrm>
              <a:custGeom>
                <a:avLst/>
                <a:gdLst/>
                <a:ahLst/>
                <a:cxnLst>
                  <a:cxn ang="0">
                    <a:pos x="2415" y="88"/>
                  </a:cxn>
                  <a:cxn ang="0">
                    <a:pos x="0" y="88"/>
                  </a:cxn>
                  <a:cxn ang="0">
                    <a:pos x="0" y="102"/>
                  </a:cxn>
                  <a:cxn ang="0">
                    <a:pos x="2202" y="102"/>
                  </a:cxn>
                  <a:cxn ang="0">
                    <a:pos x="2415" y="88"/>
                  </a:cxn>
                  <a:cxn ang="0">
                    <a:pos x="2415" y="88"/>
                  </a:cxn>
                  <a:cxn ang="0">
                    <a:pos x="2415" y="88"/>
                  </a:cxn>
                  <a:cxn ang="0">
                    <a:pos x="2415" y="88"/>
                  </a:cxn>
                  <a:cxn ang="0">
                    <a:pos x="2881" y="0"/>
                  </a:cxn>
                  <a:cxn ang="0">
                    <a:pos x="2855" y="0"/>
                  </a:cxn>
                  <a:cxn ang="0">
                    <a:pos x="2855" y="88"/>
                  </a:cxn>
                  <a:cxn ang="0">
                    <a:pos x="2415" y="88"/>
                  </a:cxn>
                  <a:cxn ang="0">
                    <a:pos x="2415" y="88"/>
                  </a:cxn>
                  <a:cxn ang="0">
                    <a:pos x="2768" y="220"/>
                  </a:cxn>
                  <a:cxn ang="0">
                    <a:pos x="2881" y="220"/>
                  </a:cxn>
                  <a:cxn ang="0">
                    <a:pos x="2881" y="0"/>
                  </a:cxn>
                </a:cxnLst>
                <a:rect l="0" t="0" r="r" b="b"/>
                <a:pathLst>
                  <a:path w="2881" h="220">
                    <a:moveTo>
                      <a:pt x="2415" y="88"/>
                    </a:moveTo>
                    <a:cubicBezTo>
                      <a:pt x="0" y="88"/>
                      <a:pt x="0" y="88"/>
                      <a:pt x="0" y="88"/>
                    </a:cubicBezTo>
                    <a:cubicBezTo>
                      <a:pt x="0" y="102"/>
                      <a:pt x="0" y="102"/>
                      <a:pt x="0" y="102"/>
                    </a:cubicBezTo>
                    <a:cubicBezTo>
                      <a:pt x="2202" y="102"/>
                      <a:pt x="2202" y="102"/>
                      <a:pt x="2202" y="102"/>
                    </a:cubicBezTo>
                    <a:cubicBezTo>
                      <a:pt x="2341" y="102"/>
                      <a:pt x="2386" y="99"/>
                      <a:pt x="2415" y="88"/>
                    </a:cubicBezTo>
                    <a:cubicBezTo>
                      <a:pt x="2415" y="88"/>
                      <a:pt x="2415" y="88"/>
                      <a:pt x="2415" y="88"/>
                    </a:cubicBezTo>
                    <a:cubicBezTo>
                      <a:pt x="2415" y="88"/>
                      <a:pt x="2415" y="88"/>
                      <a:pt x="2415" y="88"/>
                    </a:cubicBezTo>
                    <a:cubicBezTo>
                      <a:pt x="2415" y="88"/>
                      <a:pt x="2415" y="88"/>
                      <a:pt x="2415" y="88"/>
                    </a:cubicBezTo>
                    <a:moveTo>
                      <a:pt x="2881" y="0"/>
                    </a:moveTo>
                    <a:cubicBezTo>
                      <a:pt x="2855" y="0"/>
                      <a:pt x="2855" y="0"/>
                      <a:pt x="2855" y="0"/>
                    </a:cubicBezTo>
                    <a:cubicBezTo>
                      <a:pt x="2855" y="88"/>
                      <a:pt x="2855" y="88"/>
                      <a:pt x="2855" y="88"/>
                    </a:cubicBezTo>
                    <a:cubicBezTo>
                      <a:pt x="2415" y="88"/>
                      <a:pt x="2415" y="88"/>
                      <a:pt x="2415" y="88"/>
                    </a:cubicBezTo>
                    <a:cubicBezTo>
                      <a:pt x="2415" y="88"/>
                      <a:pt x="2415" y="88"/>
                      <a:pt x="2415" y="88"/>
                    </a:cubicBezTo>
                    <a:cubicBezTo>
                      <a:pt x="2489" y="148"/>
                      <a:pt x="2587" y="220"/>
                      <a:pt x="2768" y="220"/>
                    </a:cubicBezTo>
                    <a:cubicBezTo>
                      <a:pt x="2812" y="220"/>
                      <a:pt x="2881" y="220"/>
                      <a:pt x="2881" y="220"/>
                    </a:cubicBezTo>
                    <a:cubicBezTo>
                      <a:pt x="2881" y="0"/>
                      <a:pt x="2881" y="0"/>
                      <a:pt x="2881" y="0"/>
                    </a:cubicBezTo>
                  </a:path>
                </a:pathLst>
              </a:custGeom>
              <a:solidFill>
                <a:srgbClr val="BFBFBF"/>
              </a:solidFill>
              <a:ln w="9525">
                <a:noFill/>
                <a:round/>
                <a:headEnd/>
                <a:tailEnd/>
              </a:ln>
            </p:spPr>
            <p:txBody>
              <a:bodyPr/>
              <a:lstStyle/>
              <a:p>
                <a:endParaRPr lang="en-AU"/>
              </a:p>
            </p:txBody>
          </p:sp>
          <p:sp>
            <p:nvSpPr>
              <p:cNvPr id="42" name="Freeform 43"/>
              <p:cNvSpPr>
                <a:spLocks noEditPoints="1"/>
              </p:cNvSpPr>
              <p:nvPr/>
            </p:nvSpPr>
            <p:spPr bwMode="auto">
              <a:xfrm>
                <a:off x="1" y="4124455"/>
                <a:ext cx="9077765" cy="327091"/>
              </a:xfrm>
              <a:custGeom>
                <a:avLst/>
                <a:gdLst/>
                <a:ahLst/>
                <a:cxnLst>
                  <a:cxn ang="0">
                    <a:pos x="2855" y="15"/>
                  </a:cxn>
                  <a:cxn ang="0">
                    <a:pos x="2773" y="15"/>
                  </a:cxn>
                  <a:cxn ang="0">
                    <a:pos x="2415" y="103"/>
                  </a:cxn>
                  <a:cxn ang="0">
                    <a:pos x="2855" y="103"/>
                  </a:cxn>
                  <a:cxn ang="0">
                    <a:pos x="2855" y="15"/>
                  </a:cxn>
                  <a:cxn ang="0">
                    <a:pos x="2075" y="0"/>
                  </a:cxn>
                  <a:cxn ang="0">
                    <a:pos x="0" y="0"/>
                  </a:cxn>
                  <a:cxn ang="0">
                    <a:pos x="0" y="103"/>
                  </a:cxn>
                  <a:cxn ang="0">
                    <a:pos x="2415" y="103"/>
                  </a:cxn>
                  <a:cxn ang="0">
                    <a:pos x="2075" y="0"/>
                  </a:cxn>
                </a:cxnLst>
                <a:rect l="0" t="0" r="r" b="b"/>
                <a:pathLst>
                  <a:path w="2855" h="103">
                    <a:moveTo>
                      <a:pt x="2855" y="15"/>
                    </a:moveTo>
                    <a:cubicBezTo>
                      <a:pt x="2773" y="15"/>
                      <a:pt x="2773" y="15"/>
                      <a:pt x="2773" y="15"/>
                    </a:cubicBezTo>
                    <a:cubicBezTo>
                      <a:pt x="2555" y="15"/>
                      <a:pt x="2475" y="80"/>
                      <a:pt x="2415" y="103"/>
                    </a:cubicBezTo>
                    <a:cubicBezTo>
                      <a:pt x="2855" y="103"/>
                      <a:pt x="2855" y="103"/>
                      <a:pt x="2855" y="103"/>
                    </a:cubicBezTo>
                    <a:cubicBezTo>
                      <a:pt x="2855" y="15"/>
                      <a:pt x="2855" y="15"/>
                      <a:pt x="2855" y="15"/>
                    </a:cubicBezTo>
                    <a:moveTo>
                      <a:pt x="2075" y="0"/>
                    </a:moveTo>
                    <a:cubicBezTo>
                      <a:pt x="0" y="0"/>
                      <a:pt x="0" y="0"/>
                      <a:pt x="0" y="0"/>
                    </a:cubicBezTo>
                    <a:cubicBezTo>
                      <a:pt x="0" y="103"/>
                      <a:pt x="0" y="103"/>
                      <a:pt x="0" y="103"/>
                    </a:cubicBezTo>
                    <a:cubicBezTo>
                      <a:pt x="2415" y="103"/>
                      <a:pt x="2415" y="103"/>
                      <a:pt x="2415" y="103"/>
                    </a:cubicBezTo>
                    <a:cubicBezTo>
                      <a:pt x="2342" y="43"/>
                      <a:pt x="2220" y="0"/>
                      <a:pt x="2075" y="0"/>
                    </a:cubicBezTo>
                  </a:path>
                </a:pathLst>
              </a:custGeom>
              <a:solidFill>
                <a:schemeClr val="accent1">
                  <a:lumMod val="75000"/>
                </a:schemeClr>
              </a:solidFill>
              <a:ln w="9525">
                <a:noFill/>
                <a:round/>
                <a:headEnd/>
                <a:tailEnd/>
              </a:ln>
            </p:spPr>
            <p:txBody>
              <a:bodyPr/>
              <a:lstStyle/>
              <a:p>
                <a:endParaRPr lang="en-AU"/>
              </a:p>
            </p:txBody>
          </p:sp>
          <p:sp>
            <p:nvSpPr>
              <p:cNvPr id="61" name="Freeform 44"/>
              <p:cNvSpPr>
                <a:spLocks/>
              </p:cNvSpPr>
              <p:nvPr/>
            </p:nvSpPr>
            <p:spPr bwMode="auto">
              <a:xfrm>
                <a:off x="1" y="4171566"/>
                <a:ext cx="7677872" cy="324399"/>
              </a:xfrm>
              <a:custGeom>
                <a:avLst/>
                <a:gdLst/>
                <a:ahLst/>
                <a:cxnLst>
                  <a:cxn ang="0">
                    <a:pos x="2415" y="88"/>
                  </a:cxn>
                  <a:cxn ang="0">
                    <a:pos x="2075" y="0"/>
                  </a:cxn>
                  <a:cxn ang="0">
                    <a:pos x="0" y="0"/>
                  </a:cxn>
                  <a:cxn ang="0">
                    <a:pos x="0" y="102"/>
                  </a:cxn>
                  <a:cxn ang="0">
                    <a:pos x="2202" y="102"/>
                  </a:cxn>
                  <a:cxn ang="0">
                    <a:pos x="2415" y="88"/>
                  </a:cxn>
                </a:cxnLst>
                <a:rect l="0" t="0" r="r" b="b"/>
                <a:pathLst>
                  <a:path w="2415" h="102">
                    <a:moveTo>
                      <a:pt x="2415" y="88"/>
                    </a:moveTo>
                    <a:cubicBezTo>
                      <a:pt x="2333" y="41"/>
                      <a:pt x="2220" y="0"/>
                      <a:pt x="2075" y="0"/>
                    </a:cubicBezTo>
                    <a:cubicBezTo>
                      <a:pt x="0" y="0"/>
                      <a:pt x="0" y="0"/>
                      <a:pt x="0" y="0"/>
                    </a:cubicBezTo>
                    <a:cubicBezTo>
                      <a:pt x="0" y="102"/>
                      <a:pt x="0" y="102"/>
                      <a:pt x="0" y="102"/>
                    </a:cubicBezTo>
                    <a:cubicBezTo>
                      <a:pt x="2202" y="102"/>
                      <a:pt x="2202" y="102"/>
                      <a:pt x="2202" y="102"/>
                    </a:cubicBezTo>
                    <a:cubicBezTo>
                      <a:pt x="2341" y="102"/>
                      <a:pt x="2386" y="99"/>
                      <a:pt x="2415" y="88"/>
                    </a:cubicBezTo>
                  </a:path>
                </a:pathLst>
              </a:custGeom>
              <a:solidFill>
                <a:schemeClr val="accent2"/>
              </a:solidFill>
              <a:ln w="9525">
                <a:noFill/>
                <a:round/>
                <a:headEnd/>
                <a:tailEnd/>
              </a:ln>
            </p:spPr>
            <p:txBody>
              <a:bodyPr/>
              <a:lstStyle/>
              <a:p>
                <a:endParaRPr lang="en-AU"/>
              </a:p>
            </p:txBody>
          </p:sp>
          <p:sp>
            <p:nvSpPr>
              <p:cNvPr id="62" name="Freeform 45"/>
              <p:cNvSpPr>
                <a:spLocks/>
              </p:cNvSpPr>
              <p:nvPr/>
            </p:nvSpPr>
            <p:spPr bwMode="auto">
              <a:xfrm>
                <a:off x="7677873" y="4171566"/>
                <a:ext cx="1482002" cy="648796"/>
              </a:xfrm>
              <a:custGeom>
                <a:avLst/>
                <a:gdLst/>
                <a:ahLst/>
                <a:cxnLst>
                  <a:cxn ang="0">
                    <a:pos x="358" y="0"/>
                  </a:cxn>
                  <a:cxn ang="0">
                    <a:pos x="0" y="88"/>
                  </a:cxn>
                  <a:cxn ang="0">
                    <a:pos x="353" y="204"/>
                  </a:cxn>
                  <a:cxn ang="0">
                    <a:pos x="466" y="204"/>
                  </a:cxn>
                  <a:cxn ang="0">
                    <a:pos x="466" y="0"/>
                  </a:cxn>
                  <a:cxn ang="0">
                    <a:pos x="358" y="0"/>
                  </a:cxn>
                </a:cxnLst>
                <a:rect l="0" t="0" r="r" b="b"/>
                <a:pathLst>
                  <a:path w="466" h="204">
                    <a:moveTo>
                      <a:pt x="358" y="0"/>
                    </a:moveTo>
                    <a:cubicBezTo>
                      <a:pt x="140" y="0"/>
                      <a:pt x="60" y="65"/>
                      <a:pt x="0" y="88"/>
                    </a:cubicBezTo>
                    <a:cubicBezTo>
                      <a:pt x="96" y="142"/>
                      <a:pt x="172" y="204"/>
                      <a:pt x="353" y="204"/>
                    </a:cubicBezTo>
                    <a:cubicBezTo>
                      <a:pt x="397" y="204"/>
                      <a:pt x="466" y="204"/>
                      <a:pt x="466" y="204"/>
                    </a:cubicBezTo>
                    <a:cubicBezTo>
                      <a:pt x="466" y="0"/>
                      <a:pt x="466" y="0"/>
                      <a:pt x="466" y="0"/>
                    </a:cubicBezTo>
                    <a:lnTo>
                      <a:pt x="358" y="0"/>
                    </a:lnTo>
                    <a:close/>
                  </a:path>
                </a:pathLst>
              </a:custGeom>
              <a:solidFill>
                <a:srgbClr val="FFFFFF"/>
              </a:solidFill>
              <a:ln w="9525">
                <a:noFill/>
                <a:round/>
                <a:headEnd/>
                <a:tailEnd/>
              </a:ln>
            </p:spPr>
            <p:txBody>
              <a:bodyPr/>
              <a:lstStyle/>
              <a:p>
                <a:endParaRPr lang="en-AU"/>
              </a:p>
            </p:txBody>
          </p:sp>
        </p:grpSp>
        <p:pic>
          <p:nvPicPr>
            <p:cNvPr id="25" name="Picture 78"/>
            <p:cNvPicPr>
              <a:picLocks noChangeAspect="1" noChangeArrowheads="1"/>
            </p:cNvPicPr>
            <p:nvPr userDrawn="1"/>
          </p:nvPicPr>
          <p:blipFill>
            <a:blip r:embed="rId2" cstate="print"/>
            <a:srcRect/>
            <a:stretch>
              <a:fillRect/>
            </a:stretch>
          </p:blipFill>
          <p:spPr bwMode="auto">
            <a:xfrm>
              <a:off x="8301816" y="4256808"/>
              <a:ext cx="489038" cy="489038"/>
            </a:xfrm>
            <a:prstGeom prst="rect">
              <a:avLst/>
            </a:prstGeom>
            <a:noFill/>
            <a:ln w="9525">
              <a:noFill/>
              <a:miter lim="800000"/>
              <a:headEnd/>
              <a:tailEnd/>
            </a:ln>
          </p:spPr>
        </p:pic>
        <p:grpSp>
          <p:nvGrpSpPr>
            <p:cNvPr id="26" name="Group 19"/>
            <p:cNvGrpSpPr/>
            <p:nvPr userDrawn="1"/>
          </p:nvGrpSpPr>
          <p:grpSpPr>
            <a:xfrm>
              <a:off x="359397" y="4355630"/>
              <a:ext cx="612558" cy="71438"/>
              <a:chOff x="3495675" y="5969000"/>
              <a:chExt cx="814388" cy="95250"/>
            </a:xfrm>
            <a:solidFill>
              <a:schemeClr val="accent1"/>
            </a:solidFill>
          </p:grpSpPr>
          <p:sp>
            <p:nvSpPr>
              <p:cNvPr id="28" name="Freeform 26"/>
              <p:cNvSpPr>
                <a:spLocks/>
              </p:cNvSpPr>
              <p:nvPr/>
            </p:nvSpPr>
            <p:spPr bwMode="auto">
              <a:xfrm>
                <a:off x="34956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1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1"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1" y="13"/>
                      <a:pt x="21" y="13"/>
                      <a:pt x="21"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0" name="Freeform 27"/>
              <p:cNvSpPr>
                <a:spLocks/>
              </p:cNvSpPr>
              <p:nvPr/>
            </p:nvSpPr>
            <p:spPr bwMode="auto">
              <a:xfrm>
                <a:off x="360362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1" name="Freeform 28"/>
              <p:cNvSpPr>
                <a:spLocks/>
              </p:cNvSpPr>
              <p:nvPr/>
            </p:nvSpPr>
            <p:spPr bwMode="auto">
              <a:xfrm>
                <a:off x="37115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9"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2" name="Oval 29"/>
              <p:cNvSpPr>
                <a:spLocks noChangeArrowheads="1"/>
              </p:cNvSpPr>
              <p:nvPr/>
            </p:nvSpPr>
            <p:spPr bwMode="auto">
              <a:xfrm>
                <a:off x="3819525" y="6042025"/>
                <a:ext cx="19050" cy="22225"/>
              </a:xfrm>
              <a:prstGeom prst="ellipse">
                <a:avLst/>
              </a:prstGeom>
              <a:grpFill/>
              <a:ln>
                <a:noFill/>
              </a:ln>
            </p:spPr>
            <p:txBody>
              <a:bodyPr/>
              <a:lstStyle/>
              <a:p>
                <a:pPr>
                  <a:defRPr/>
                </a:pPr>
                <a:endParaRPr lang="en-AU"/>
              </a:p>
            </p:txBody>
          </p:sp>
          <p:sp>
            <p:nvSpPr>
              <p:cNvPr id="33" name="Freeform 30"/>
              <p:cNvSpPr>
                <a:spLocks/>
              </p:cNvSpPr>
              <p:nvPr/>
            </p:nvSpPr>
            <p:spPr bwMode="auto">
              <a:xfrm>
                <a:off x="3851275" y="5997575"/>
                <a:ext cx="50800" cy="66675"/>
              </a:xfrm>
              <a:custGeom>
                <a:avLst/>
                <a:gdLst>
                  <a:gd name="T0" fmla="*/ 16 w 16"/>
                  <a:gd name="T1" fmla="*/ 20 h 21"/>
                  <a:gd name="T2" fmla="*/ 10 w 16"/>
                  <a:gd name="T3" fmla="*/ 21 h 21"/>
                  <a:gd name="T4" fmla="*/ 0 w 16"/>
                  <a:gd name="T5" fmla="*/ 11 h 21"/>
                  <a:gd name="T6" fmla="*/ 10 w 16"/>
                  <a:gd name="T7" fmla="*/ 0 h 21"/>
                  <a:gd name="T8" fmla="*/ 16 w 16"/>
                  <a:gd name="T9" fmla="*/ 1 h 21"/>
                  <a:gd name="T10" fmla="*/ 14 w 16"/>
                  <a:gd name="T11" fmla="*/ 5 h 21"/>
                  <a:gd name="T12" fmla="*/ 11 w 16"/>
                  <a:gd name="T13" fmla="*/ 4 h 21"/>
                  <a:gd name="T14" fmla="*/ 6 w 16"/>
                  <a:gd name="T15" fmla="*/ 10 h 21"/>
                  <a:gd name="T16" fmla="*/ 11 w 16"/>
                  <a:gd name="T17" fmla="*/ 17 h 21"/>
                  <a:gd name="T18" fmla="*/ 15 w 16"/>
                  <a:gd name="T19" fmla="*/ 16 h 21"/>
                  <a:gd name="T20" fmla="*/ 16 w 16"/>
                  <a:gd name="T21"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1">
                    <a:moveTo>
                      <a:pt x="16" y="20"/>
                    </a:moveTo>
                    <a:cubicBezTo>
                      <a:pt x="14" y="21"/>
                      <a:pt x="12" y="21"/>
                      <a:pt x="10" y="21"/>
                    </a:cubicBezTo>
                    <a:cubicBezTo>
                      <a:pt x="3" y="21"/>
                      <a:pt x="0" y="17"/>
                      <a:pt x="0" y="11"/>
                    </a:cubicBezTo>
                    <a:cubicBezTo>
                      <a:pt x="0" y="4"/>
                      <a:pt x="4" y="0"/>
                      <a:pt x="10" y="0"/>
                    </a:cubicBezTo>
                    <a:cubicBezTo>
                      <a:pt x="12" y="0"/>
                      <a:pt x="14" y="0"/>
                      <a:pt x="16" y="1"/>
                    </a:cubicBezTo>
                    <a:cubicBezTo>
                      <a:pt x="14" y="5"/>
                      <a:pt x="14" y="5"/>
                      <a:pt x="14" y="5"/>
                    </a:cubicBezTo>
                    <a:cubicBezTo>
                      <a:pt x="13" y="4"/>
                      <a:pt x="12" y="4"/>
                      <a:pt x="11" y="4"/>
                    </a:cubicBezTo>
                    <a:cubicBezTo>
                      <a:pt x="7" y="4"/>
                      <a:pt x="6" y="6"/>
                      <a:pt x="6" y="10"/>
                    </a:cubicBezTo>
                    <a:cubicBezTo>
                      <a:pt x="6" y="15"/>
                      <a:pt x="7" y="17"/>
                      <a:pt x="11" y="17"/>
                    </a:cubicBezTo>
                    <a:cubicBezTo>
                      <a:pt x="12" y="17"/>
                      <a:pt x="14" y="17"/>
                      <a:pt x="15" y="16"/>
                    </a:cubicBezTo>
                    <a:lnTo>
                      <a:pt x="16" y="20"/>
                    </a:lnTo>
                    <a:close/>
                  </a:path>
                </a:pathLst>
              </a:custGeom>
              <a:grpFill/>
              <a:ln>
                <a:noFill/>
              </a:ln>
            </p:spPr>
            <p:txBody>
              <a:bodyPr/>
              <a:lstStyle/>
              <a:p>
                <a:pPr>
                  <a:defRPr/>
                </a:pPr>
                <a:endParaRPr lang="en-AU"/>
              </a:p>
            </p:txBody>
          </p:sp>
          <p:sp>
            <p:nvSpPr>
              <p:cNvPr id="34" name="Freeform 31"/>
              <p:cNvSpPr>
                <a:spLocks/>
              </p:cNvSpPr>
              <p:nvPr/>
            </p:nvSpPr>
            <p:spPr bwMode="auto">
              <a:xfrm>
                <a:off x="3911600" y="5997575"/>
                <a:ext cx="47625" cy="66675"/>
              </a:xfrm>
              <a:custGeom>
                <a:avLst/>
                <a:gdLst>
                  <a:gd name="T0" fmla="*/ 6 w 15"/>
                  <a:gd name="T1" fmla="*/ 21 h 21"/>
                  <a:gd name="T2" fmla="*/ 0 w 15"/>
                  <a:gd name="T3" fmla="*/ 20 h 21"/>
                  <a:gd name="T4" fmla="*/ 1 w 15"/>
                  <a:gd name="T5" fmla="*/ 16 h 21"/>
                  <a:gd name="T6" fmla="*/ 6 w 15"/>
                  <a:gd name="T7" fmla="*/ 17 h 21"/>
                  <a:gd name="T8" fmla="*/ 9 w 15"/>
                  <a:gd name="T9" fmla="*/ 15 h 21"/>
                  <a:gd name="T10" fmla="*/ 6 w 15"/>
                  <a:gd name="T11" fmla="*/ 12 h 21"/>
                  <a:gd name="T12" fmla="*/ 0 w 15"/>
                  <a:gd name="T13" fmla="*/ 6 h 21"/>
                  <a:gd name="T14" fmla="*/ 8 w 15"/>
                  <a:gd name="T15" fmla="*/ 0 h 21"/>
                  <a:gd name="T16" fmla="*/ 13 w 15"/>
                  <a:gd name="T17" fmla="*/ 0 h 21"/>
                  <a:gd name="T18" fmla="*/ 13 w 15"/>
                  <a:gd name="T19" fmla="*/ 4 h 21"/>
                  <a:gd name="T20" fmla="*/ 9 w 15"/>
                  <a:gd name="T21" fmla="*/ 4 h 21"/>
                  <a:gd name="T22" fmla="*/ 6 w 15"/>
                  <a:gd name="T23" fmla="*/ 6 h 21"/>
                  <a:gd name="T24" fmla="*/ 9 w 15"/>
                  <a:gd name="T25" fmla="*/ 9 h 21"/>
                  <a:gd name="T26" fmla="*/ 15 w 15"/>
                  <a:gd name="T27" fmla="*/ 14 h 21"/>
                  <a:gd name="T28" fmla="*/ 6 w 15"/>
                  <a:gd name="T2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1">
                    <a:moveTo>
                      <a:pt x="6" y="21"/>
                    </a:moveTo>
                    <a:cubicBezTo>
                      <a:pt x="4" y="21"/>
                      <a:pt x="2" y="21"/>
                      <a:pt x="0" y="20"/>
                    </a:cubicBezTo>
                    <a:cubicBezTo>
                      <a:pt x="1" y="16"/>
                      <a:pt x="1" y="16"/>
                      <a:pt x="1" y="16"/>
                    </a:cubicBezTo>
                    <a:cubicBezTo>
                      <a:pt x="3" y="17"/>
                      <a:pt x="5" y="17"/>
                      <a:pt x="6" y="17"/>
                    </a:cubicBezTo>
                    <a:cubicBezTo>
                      <a:pt x="8" y="17"/>
                      <a:pt x="9" y="16"/>
                      <a:pt x="9" y="15"/>
                    </a:cubicBezTo>
                    <a:cubicBezTo>
                      <a:pt x="9" y="14"/>
                      <a:pt x="8" y="13"/>
                      <a:pt x="6" y="12"/>
                    </a:cubicBezTo>
                    <a:cubicBezTo>
                      <a:pt x="3" y="11"/>
                      <a:pt x="0" y="10"/>
                      <a:pt x="0" y="6"/>
                    </a:cubicBezTo>
                    <a:cubicBezTo>
                      <a:pt x="0" y="2"/>
                      <a:pt x="3" y="0"/>
                      <a:pt x="8" y="0"/>
                    </a:cubicBezTo>
                    <a:cubicBezTo>
                      <a:pt x="10" y="0"/>
                      <a:pt x="12" y="0"/>
                      <a:pt x="13" y="0"/>
                    </a:cubicBezTo>
                    <a:cubicBezTo>
                      <a:pt x="13" y="4"/>
                      <a:pt x="13" y="4"/>
                      <a:pt x="13" y="4"/>
                    </a:cubicBezTo>
                    <a:cubicBezTo>
                      <a:pt x="11" y="4"/>
                      <a:pt x="10" y="4"/>
                      <a:pt x="9" y="4"/>
                    </a:cubicBezTo>
                    <a:cubicBezTo>
                      <a:pt x="6" y="4"/>
                      <a:pt x="6" y="5"/>
                      <a:pt x="6" y="6"/>
                    </a:cubicBezTo>
                    <a:cubicBezTo>
                      <a:pt x="6" y="7"/>
                      <a:pt x="7" y="8"/>
                      <a:pt x="9" y="9"/>
                    </a:cubicBezTo>
                    <a:cubicBezTo>
                      <a:pt x="13" y="10"/>
                      <a:pt x="15" y="11"/>
                      <a:pt x="15" y="14"/>
                    </a:cubicBezTo>
                    <a:cubicBezTo>
                      <a:pt x="15" y="18"/>
                      <a:pt x="11" y="21"/>
                      <a:pt x="6" y="21"/>
                    </a:cubicBezTo>
                  </a:path>
                </a:pathLst>
              </a:custGeom>
              <a:grpFill/>
              <a:ln>
                <a:noFill/>
              </a:ln>
            </p:spPr>
            <p:txBody>
              <a:bodyPr/>
              <a:lstStyle/>
              <a:p>
                <a:pPr>
                  <a:defRPr/>
                </a:pPr>
                <a:endParaRPr lang="en-AU"/>
              </a:p>
            </p:txBody>
          </p:sp>
          <p:sp>
            <p:nvSpPr>
              <p:cNvPr id="35" name="Freeform 32"/>
              <p:cNvSpPr>
                <a:spLocks noEditPoints="1"/>
              </p:cNvSpPr>
              <p:nvPr/>
            </p:nvSpPr>
            <p:spPr bwMode="auto">
              <a:xfrm>
                <a:off x="3965575" y="5969000"/>
                <a:ext cx="28575" cy="95250"/>
              </a:xfrm>
              <a:custGeom>
                <a:avLst/>
                <a:gdLst>
                  <a:gd name="T0" fmla="*/ 4 w 9"/>
                  <a:gd name="T1" fmla="*/ 30 h 30"/>
                  <a:gd name="T2" fmla="*/ 4 w 9"/>
                  <a:gd name="T3" fmla="*/ 13 h 30"/>
                  <a:gd name="T4" fmla="*/ 0 w 9"/>
                  <a:gd name="T5" fmla="*/ 13 h 30"/>
                  <a:gd name="T6" fmla="*/ 0 w 9"/>
                  <a:gd name="T7" fmla="*/ 9 h 30"/>
                  <a:gd name="T8" fmla="*/ 9 w 9"/>
                  <a:gd name="T9" fmla="*/ 9 h 30"/>
                  <a:gd name="T10" fmla="*/ 9 w 9"/>
                  <a:gd name="T11" fmla="*/ 30 h 30"/>
                  <a:gd name="T12" fmla="*/ 4 w 9"/>
                  <a:gd name="T13" fmla="*/ 30 h 30"/>
                  <a:gd name="T14" fmla="*/ 6 w 9"/>
                  <a:gd name="T15" fmla="*/ 6 h 30"/>
                  <a:gd name="T16" fmla="*/ 3 w 9"/>
                  <a:gd name="T17" fmla="*/ 3 h 30"/>
                  <a:gd name="T18" fmla="*/ 6 w 9"/>
                  <a:gd name="T19" fmla="*/ 0 h 30"/>
                  <a:gd name="T20" fmla="*/ 9 w 9"/>
                  <a:gd name="T21" fmla="*/ 3 h 30"/>
                  <a:gd name="T22" fmla="*/ 6 w 9"/>
                  <a:gd name="T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30">
                    <a:moveTo>
                      <a:pt x="4" y="30"/>
                    </a:moveTo>
                    <a:cubicBezTo>
                      <a:pt x="4" y="13"/>
                      <a:pt x="4" y="13"/>
                      <a:pt x="4" y="13"/>
                    </a:cubicBezTo>
                    <a:cubicBezTo>
                      <a:pt x="0" y="13"/>
                      <a:pt x="0" y="13"/>
                      <a:pt x="0" y="13"/>
                    </a:cubicBezTo>
                    <a:cubicBezTo>
                      <a:pt x="0" y="9"/>
                      <a:pt x="0" y="9"/>
                      <a:pt x="0" y="9"/>
                    </a:cubicBezTo>
                    <a:cubicBezTo>
                      <a:pt x="9" y="9"/>
                      <a:pt x="9" y="9"/>
                      <a:pt x="9" y="9"/>
                    </a:cubicBezTo>
                    <a:cubicBezTo>
                      <a:pt x="9" y="30"/>
                      <a:pt x="9" y="30"/>
                      <a:pt x="9" y="30"/>
                    </a:cubicBezTo>
                    <a:lnTo>
                      <a:pt x="4" y="30"/>
                    </a:lnTo>
                    <a:close/>
                    <a:moveTo>
                      <a:pt x="6" y="6"/>
                    </a:moveTo>
                    <a:cubicBezTo>
                      <a:pt x="4" y="6"/>
                      <a:pt x="3" y="5"/>
                      <a:pt x="3" y="3"/>
                    </a:cubicBezTo>
                    <a:cubicBezTo>
                      <a:pt x="3" y="1"/>
                      <a:pt x="4" y="0"/>
                      <a:pt x="6" y="0"/>
                    </a:cubicBezTo>
                    <a:cubicBezTo>
                      <a:pt x="8" y="0"/>
                      <a:pt x="9" y="1"/>
                      <a:pt x="9" y="3"/>
                    </a:cubicBezTo>
                    <a:cubicBezTo>
                      <a:pt x="9" y="5"/>
                      <a:pt x="8" y="6"/>
                      <a:pt x="6" y="6"/>
                    </a:cubicBezTo>
                  </a:path>
                </a:pathLst>
              </a:custGeom>
              <a:grpFill/>
              <a:ln>
                <a:noFill/>
              </a:ln>
            </p:spPr>
            <p:txBody>
              <a:bodyPr/>
              <a:lstStyle/>
              <a:p>
                <a:pPr>
                  <a:defRPr/>
                </a:pPr>
                <a:endParaRPr lang="en-AU"/>
              </a:p>
            </p:txBody>
          </p:sp>
          <p:sp>
            <p:nvSpPr>
              <p:cNvPr id="36" name="Freeform 33"/>
              <p:cNvSpPr>
                <a:spLocks/>
              </p:cNvSpPr>
              <p:nvPr/>
            </p:nvSpPr>
            <p:spPr bwMode="auto">
              <a:xfrm>
                <a:off x="4013200" y="5997575"/>
                <a:ext cx="39687" cy="66675"/>
              </a:xfrm>
              <a:custGeom>
                <a:avLst/>
                <a:gdLst>
                  <a:gd name="T0" fmla="*/ 11 w 12"/>
                  <a:gd name="T1" fmla="*/ 5 h 21"/>
                  <a:gd name="T2" fmla="*/ 9 w 12"/>
                  <a:gd name="T3" fmla="*/ 5 h 21"/>
                  <a:gd name="T4" fmla="*/ 5 w 12"/>
                  <a:gd name="T5" fmla="*/ 8 h 21"/>
                  <a:gd name="T6" fmla="*/ 5 w 12"/>
                  <a:gd name="T7" fmla="*/ 21 h 21"/>
                  <a:gd name="T8" fmla="*/ 0 w 12"/>
                  <a:gd name="T9" fmla="*/ 21 h 21"/>
                  <a:gd name="T10" fmla="*/ 0 w 12"/>
                  <a:gd name="T11" fmla="*/ 0 h 21"/>
                  <a:gd name="T12" fmla="*/ 4 w 12"/>
                  <a:gd name="T13" fmla="*/ 0 h 21"/>
                  <a:gd name="T14" fmla="*/ 4 w 12"/>
                  <a:gd name="T15" fmla="*/ 4 h 21"/>
                  <a:gd name="T16" fmla="*/ 10 w 12"/>
                  <a:gd name="T17" fmla="*/ 0 h 21"/>
                  <a:gd name="T18" fmla="*/ 12 w 12"/>
                  <a:gd name="T19" fmla="*/ 0 h 21"/>
                  <a:gd name="T20" fmla="*/ 11 w 12"/>
                  <a:gd name="T21"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11" y="5"/>
                    </a:moveTo>
                    <a:cubicBezTo>
                      <a:pt x="11" y="5"/>
                      <a:pt x="10" y="5"/>
                      <a:pt x="9" y="5"/>
                    </a:cubicBezTo>
                    <a:cubicBezTo>
                      <a:pt x="8" y="5"/>
                      <a:pt x="7" y="6"/>
                      <a:pt x="5" y="8"/>
                    </a:cubicBezTo>
                    <a:cubicBezTo>
                      <a:pt x="5" y="21"/>
                      <a:pt x="5" y="21"/>
                      <a:pt x="5" y="21"/>
                    </a:cubicBezTo>
                    <a:cubicBezTo>
                      <a:pt x="0" y="21"/>
                      <a:pt x="0" y="21"/>
                      <a:pt x="0" y="21"/>
                    </a:cubicBezTo>
                    <a:cubicBezTo>
                      <a:pt x="0" y="0"/>
                      <a:pt x="0" y="0"/>
                      <a:pt x="0" y="0"/>
                    </a:cubicBezTo>
                    <a:cubicBezTo>
                      <a:pt x="4" y="0"/>
                      <a:pt x="4" y="0"/>
                      <a:pt x="4" y="0"/>
                    </a:cubicBezTo>
                    <a:cubicBezTo>
                      <a:pt x="4" y="4"/>
                      <a:pt x="4" y="4"/>
                      <a:pt x="4" y="4"/>
                    </a:cubicBezTo>
                    <a:cubicBezTo>
                      <a:pt x="6" y="1"/>
                      <a:pt x="8" y="0"/>
                      <a:pt x="10" y="0"/>
                    </a:cubicBezTo>
                    <a:cubicBezTo>
                      <a:pt x="11" y="0"/>
                      <a:pt x="11" y="0"/>
                      <a:pt x="12" y="0"/>
                    </a:cubicBezTo>
                    <a:lnTo>
                      <a:pt x="11" y="5"/>
                    </a:lnTo>
                    <a:close/>
                  </a:path>
                </a:pathLst>
              </a:custGeom>
              <a:grpFill/>
              <a:ln>
                <a:noFill/>
              </a:ln>
            </p:spPr>
            <p:txBody>
              <a:bodyPr/>
              <a:lstStyle/>
              <a:p>
                <a:pPr>
                  <a:defRPr/>
                </a:pPr>
                <a:endParaRPr lang="en-AU"/>
              </a:p>
            </p:txBody>
          </p:sp>
          <p:sp>
            <p:nvSpPr>
              <p:cNvPr id="37" name="Freeform 34"/>
              <p:cNvSpPr>
                <a:spLocks noEditPoints="1"/>
              </p:cNvSpPr>
              <p:nvPr/>
            </p:nvSpPr>
            <p:spPr bwMode="auto">
              <a:xfrm>
                <a:off x="4062413" y="5997575"/>
                <a:ext cx="66675" cy="66675"/>
              </a:xfrm>
              <a:custGeom>
                <a:avLst/>
                <a:gdLst>
                  <a:gd name="T0" fmla="*/ 10 w 21"/>
                  <a:gd name="T1" fmla="*/ 21 h 21"/>
                  <a:gd name="T2" fmla="*/ 0 w 21"/>
                  <a:gd name="T3" fmla="*/ 11 h 21"/>
                  <a:gd name="T4" fmla="*/ 10 w 21"/>
                  <a:gd name="T5" fmla="*/ 0 h 21"/>
                  <a:gd name="T6" fmla="*/ 21 w 21"/>
                  <a:gd name="T7" fmla="*/ 10 h 21"/>
                  <a:gd name="T8" fmla="*/ 10 w 21"/>
                  <a:gd name="T9" fmla="*/ 21 h 21"/>
                  <a:gd name="T10" fmla="*/ 10 w 21"/>
                  <a:gd name="T11" fmla="*/ 4 h 21"/>
                  <a:gd name="T12" fmla="*/ 5 w 21"/>
                  <a:gd name="T13" fmla="*/ 10 h 21"/>
                  <a:gd name="T14" fmla="*/ 10 w 21"/>
                  <a:gd name="T15" fmla="*/ 17 h 21"/>
                  <a:gd name="T16" fmla="*/ 15 w 21"/>
                  <a:gd name="T17" fmla="*/ 11 h 21"/>
                  <a:gd name="T18" fmla="*/ 10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0" y="21"/>
                    </a:moveTo>
                    <a:cubicBezTo>
                      <a:pt x="3" y="21"/>
                      <a:pt x="0" y="17"/>
                      <a:pt x="0" y="11"/>
                    </a:cubicBezTo>
                    <a:cubicBezTo>
                      <a:pt x="0" y="4"/>
                      <a:pt x="3" y="0"/>
                      <a:pt x="10" y="0"/>
                    </a:cubicBezTo>
                    <a:cubicBezTo>
                      <a:pt x="17" y="0"/>
                      <a:pt x="21" y="4"/>
                      <a:pt x="21" y="10"/>
                    </a:cubicBezTo>
                    <a:cubicBezTo>
                      <a:pt x="21" y="17"/>
                      <a:pt x="17" y="21"/>
                      <a:pt x="10" y="21"/>
                    </a:cubicBezTo>
                    <a:moveTo>
                      <a:pt x="10" y="4"/>
                    </a:moveTo>
                    <a:cubicBezTo>
                      <a:pt x="7" y="4"/>
                      <a:pt x="5" y="7"/>
                      <a:pt x="5" y="10"/>
                    </a:cubicBezTo>
                    <a:cubicBezTo>
                      <a:pt x="5" y="14"/>
                      <a:pt x="6" y="17"/>
                      <a:pt x="10" y="17"/>
                    </a:cubicBezTo>
                    <a:cubicBezTo>
                      <a:pt x="14" y="17"/>
                      <a:pt x="15" y="14"/>
                      <a:pt x="15" y="11"/>
                    </a:cubicBezTo>
                    <a:cubicBezTo>
                      <a:pt x="15" y="6"/>
                      <a:pt x="14" y="4"/>
                      <a:pt x="10" y="4"/>
                    </a:cubicBezTo>
                  </a:path>
                </a:pathLst>
              </a:custGeom>
              <a:grpFill/>
              <a:ln>
                <a:noFill/>
              </a:ln>
            </p:spPr>
            <p:txBody>
              <a:bodyPr/>
              <a:lstStyle/>
              <a:p>
                <a:pPr>
                  <a:defRPr/>
                </a:pPr>
                <a:endParaRPr lang="en-AU"/>
              </a:p>
            </p:txBody>
          </p:sp>
          <p:sp>
            <p:nvSpPr>
              <p:cNvPr id="38" name="Oval 35"/>
              <p:cNvSpPr>
                <a:spLocks noChangeArrowheads="1"/>
              </p:cNvSpPr>
              <p:nvPr/>
            </p:nvSpPr>
            <p:spPr bwMode="auto">
              <a:xfrm>
                <a:off x="4141788" y="6042025"/>
                <a:ext cx="19050" cy="22225"/>
              </a:xfrm>
              <a:prstGeom prst="ellipse">
                <a:avLst/>
              </a:prstGeom>
              <a:grpFill/>
              <a:ln>
                <a:noFill/>
              </a:ln>
            </p:spPr>
            <p:txBody>
              <a:bodyPr/>
              <a:lstStyle/>
              <a:p>
                <a:pPr>
                  <a:defRPr/>
                </a:pPr>
                <a:endParaRPr lang="en-AU"/>
              </a:p>
            </p:txBody>
          </p:sp>
          <p:sp>
            <p:nvSpPr>
              <p:cNvPr id="39" name="Freeform 36"/>
              <p:cNvSpPr>
                <a:spLocks noEditPoints="1"/>
              </p:cNvSpPr>
              <p:nvPr/>
            </p:nvSpPr>
            <p:spPr bwMode="auto">
              <a:xfrm>
                <a:off x="4176713" y="5997575"/>
                <a:ext cx="57150" cy="66675"/>
              </a:xfrm>
              <a:custGeom>
                <a:avLst/>
                <a:gdLst>
                  <a:gd name="T0" fmla="*/ 14 w 18"/>
                  <a:gd name="T1" fmla="*/ 21 h 21"/>
                  <a:gd name="T2" fmla="*/ 13 w 18"/>
                  <a:gd name="T3" fmla="*/ 19 h 21"/>
                  <a:gd name="T4" fmla="*/ 7 w 18"/>
                  <a:gd name="T5" fmla="*/ 21 h 21"/>
                  <a:gd name="T6" fmla="*/ 0 w 18"/>
                  <a:gd name="T7" fmla="*/ 15 h 21"/>
                  <a:gd name="T8" fmla="*/ 10 w 18"/>
                  <a:gd name="T9" fmla="*/ 8 h 21"/>
                  <a:gd name="T10" fmla="*/ 13 w 18"/>
                  <a:gd name="T11" fmla="*/ 8 h 21"/>
                  <a:gd name="T12" fmla="*/ 13 w 18"/>
                  <a:gd name="T13" fmla="*/ 7 h 21"/>
                  <a:gd name="T14" fmla="*/ 8 w 18"/>
                  <a:gd name="T15" fmla="*/ 4 h 21"/>
                  <a:gd name="T16" fmla="*/ 2 w 18"/>
                  <a:gd name="T17" fmla="*/ 5 h 21"/>
                  <a:gd name="T18" fmla="*/ 2 w 18"/>
                  <a:gd name="T19" fmla="*/ 1 h 21"/>
                  <a:gd name="T20" fmla="*/ 9 w 18"/>
                  <a:gd name="T21" fmla="*/ 0 h 21"/>
                  <a:gd name="T22" fmla="*/ 18 w 18"/>
                  <a:gd name="T23" fmla="*/ 7 h 21"/>
                  <a:gd name="T24" fmla="*/ 18 w 18"/>
                  <a:gd name="T25" fmla="*/ 21 h 21"/>
                  <a:gd name="T26" fmla="*/ 14 w 18"/>
                  <a:gd name="T27" fmla="*/ 21 h 21"/>
                  <a:gd name="T28" fmla="*/ 13 w 18"/>
                  <a:gd name="T29" fmla="*/ 12 h 21"/>
                  <a:gd name="T30" fmla="*/ 10 w 18"/>
                  <a:gd name="T31" fmla="*/ 12 h 21"/>
                  <a:gd name="T32" fmla="*/ 5 w 18"/>
                  <a:gd name="T33" fmla="*/ 15 h 21"/>
                  <a:gd name="T34" fmla="*/ 8 w 18"/>
                  <a:gd name="T35" fmla="*/ 17 h 21"/>
                  <a:gd name="T36" fmla="*/ 13 w 18"/>
                  <a:gd name="T37" fmla="*/ 15 h 21"/>
                  <a:gd name="T38" fmla="*/ 13 w 18"/>
                  <a:gd name="T39"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1">
                    <a:moveTo>
                      <a:pt x="14" y="21"/>
                    </a:moveTo>
                    <a:cubicBezTo>
                      <a:pt x="13" y="19"/>
                      <a:pt x="13" y="19"/>
                      <a:pt x="13" y="19"/>
                    </a:cubicBezTo>
                    <a:cubicBezTo>
                      <a:pt x="12" y="20"/>
                      <a:pt x="10" y="21"/>
                      <a:pt x="7" y="21"/>
                    </a:cubicBezTo>
                    <a:cubicBezTo>
                      <a:pt x="3" y="21"/>
                      <a:pt x="0" y="19"/>
                      <a:pt x="0" y="15"/>
                    </a:cubicBezTo>
                    <a:cubicBezTo>
                      <a:pt x="0" y="10"/>
                      <a:pt x="4" y="8"/>
                      <a:pt x="10" y="8"/>
                    </a:cubicBezTo>
                    <a:cubicBezTo>
                      <a:pt x="13" y="8"/>
                      <a:pt x="13" y="8"/>
                      <a:pt x="13" y="8"/>
                    </a:cubicBezTo>
                    <a:cubicBezTo>
                      <a:pt x="13" y="7"/>
                      <a:pt x="13" y="7"/>
                      <a:pt x="13" y="7"/>
                    </a:cubicBezTo>
                    <a:cubicBezTo>
                      <a:pt x="13" y="5"/>
                      <a:pt x="12" y="4"/>
                      <a:pt x="8" y="4"/>
                    </a:cubicBezTo>
                    <a:cubicBezTo>
                      <a:pt x="6" y="4"/>
                      <a:pt x="4" y="4"/>
                      <a:pt x="2" y="5"/>
                    </a:cubicBezTo>
                    <a:cubicBezTo>
                      <a:pt x="2" y="1"/>
                      <a:pt x="2" y="1"/>
                      <a:pt x="2" y="1"/>
                    </a:cubicBezTo>
                    <a:cubicBezTo>
                      <a:pt x="4" y="0"/>
                      <a:pt x="6" y="0"/>
                      <a:pt x="9" y="0"/>
                    </a:cubicBezTo>
                    <a:cubicBezTo>
                      <a:pt x="15" y="0"/>
                      <a:pt x="18" y="2"/>
                      <a:pt x="18" y="7"/>
                    </a:cubicBezTo>
                    <a:cubicBezTo>
                      <a:pt x="18" y="21"/>
                      <a:pt x="18" y="21"/>
                      <a:pt x="18" y="21"/>
                    </a:cubicBezTo>
                    <a:lnTo>
                      <a:pt x="14" y="21"/>
                    </a:lnTo>
                    <a:close/>
                    <a:moveTo>
                      <a:pt x="13" y="12"/>
                    </a:moveTo>
                    <a:cubicBezTo>
                      <a:pt x="10" y="12"/>
                      <a:pt x="10" y="12"/>
                      <a:pt x="10" y="12"/>
                    </a:cubicBezTo>
                    <a:cubicBezTo>
                      <a:pt x="7" y="12"/>
                      <a:pt x="5" y="13"/>
                      <a:pt x="5" y="15"/>
                    </a:cubicBezTo>
                    <a:cubicBezTo>
                      <a:pt x="5" y="16"/>
                      <a:pt x="6" y="17"/>
                      <a:pt x="8" y="17"/>
                    </a:cubicBezTo>
                    <a:cubicBezTo>
                      <a:pt x="10" y="17"/>
                      <a:pt x="11" y="17"/>
                      <a:pt x="13" y="15"/>
                    </a:cubicBezTo>
                    <a:lnTo>
                      <a:pt x="13" y="12"/>
                    </a:lnTo>
                    <a:close/>
                  </a:path>
                </a:pathLst>
              </a:custGeom>
              <a:grpFill/>
              <a:ln>
                <a:noFill/>
              </a:ln>
            </p:spPr>
            <p:txBody>
              <a:bodyPr/>
              <a:lstStyle/>
              <a:p>
                <a:pPr>
                  <a:defRPr/>
                </a:pPr>
                <a:endParaRPr lang="en-AU"/>
              </a:p>
            </p:txBody>
          </p:sp>
          <p:sp>
            <p:nvSpPr>
              <p:cNvPr id="40" name="Freeform 37"/>
              <p:cNvSpPr>
                <a:spLocks/>
              </p:cNvSpPr>
              <p:nvPr/>
            </p:nvSpPr>
            <p:spPr bwMode="auto">
              <a:xfrm>
                <a:off x="4252913" y="5997575"/>
                <a:ext cx="57150" cy="66675"/>
              </a:xfrm>
              <a:custGeom>
                <a:avLst/>
                <a:gdLst>
                  <a:gd name="T0" fmla="*/ 14 w 18"/>
                  <a:gd name="T1" fmla="*/ 21 h 21"/>
                  <a:gd name="T2" fmla="*/ 14 w 18"/>
                  <a:gd name="T3" fmla="*/ 18 h 21"/>
                  <a:gd name="T4" fmla="*/ 7 w 18"/>
                  <a:gd name="T5" fmla="*/ 21 h 21"/>
                  <a:gd name="T6" fmla="*/ 0 w 18"/>
                  <a:gd name="T7" fmla="*/ 13 h 21"/>
                  <a:gd name="T8" fmla="*/ 0 w 18"/>
                  <a:gd name="T9" fmla="*/ 0 h 21"/>
                  <a:gd name="T10" fmla="*/ 5 w 18"/>
                  <a:gd name="T11" fmla="*/ 0 h 21"/>
                  <a:gd name="T12" fmla="*/ 5 w 18"/>
                  <a:gd name="T13" fmla="*/ 12 h 21"/>
                  <a:gd name="T14" fmla="*/ 8 w 18"/>
                  <a:gd name="T15" fmla="*/ 17 h 21"/>
                  <a:gd name="T16" fmla="*/ 13 w 18"/>
                  <a:gd name="T17" fmla="*/ 14 h 21"/>
                  <a:gd name="T18" fmla="*/ 13 w 18"/>
                  <a:gd name="T19" fmla="*/ 0 h 21"/>
                  <a:gd name="T20" fmla="*/ 18 w 18"/>
                  <a:gd name="T21" fmla="*/ 0 h 21"/>
                  <a:gd name="T22" fmla="*/ 18 w 18"/>
                  <a:gd name="T23" fmla="*/ 21 h 21"/>
                  <a:gd name="T24" fmla="*/ 14 w 18"/>
                  <a:gd name="T2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21">
                    <a:moveTo>
                      <a:pt x="14" y="21"/>
                    </a:moveTo>
                    <a:cubicBezTo>
                      <a:pt x="14" y="18"/>
                      <a:pt x="14" y="18"/>
                      <a:pt x="14" y="18"/>
                    </a:cubicBezTo>
                    <a:cubicBezTo>
                      <a:pt x="12" y="20"/>
                      <a:pt x="10" y="21"/>
                      <a:pt x="7" y="21"/>
                    </a:cubicBezTo>
                    <a:cubicBezTo>
                      <a:pt x="2" y="21"/>
                      <a:pt x="0" y="18"/>
                      <a:pt x="0" y="13"/>
                    </a:cubicBezTo>
                    <a:cubicBezTo>
                      <a:pt x="0" y="0"/>
                      <a:pt x="0" y="0"/>
                      <a:pt x="0" y="0"/>
                    </a:cubicBezTo>
                    <a:cubicBezTo>
                      <a:pt x="5" y="0"/>
                      <a:pt x="5" y="0"/>
                      <a:pt x="5" y="0"/>
                    </a:cubicBezTo>
                    <a:cubicBezTo>
                      <a:pt x="5" y="12"/>
                      <a:pt x="5" y="12"/>
                      <a:pt x="5" y="12"/>
                    </a:cubicBezTo>
                    <a:cubicBezTo>
                      <a:pt x="5" y="15"/>
                      <a:pt x="6" y="17"/>
                      <a:pt x="8" y="17"/>
                    </a:cubicBezTo>
                    <a:cubicBezTo>
                      <a:pt x="10" y="17"/>
                      <a:pt x="11" y="16"/>
                      <a:pt x="13" y="14"/>
                    </a:cubicBezTo>
                    <a:cubicBezTo>
                      <a:pt x="13" y="0"/>
                      <a:pt x="13" y="0"/>
                      <a:pt x="13" y="0"/>
                    </a:cubicBezTo>
                    <a:cubicBezTo>
                      <a:pt x="18" y="0"/>
                      <a:pt x="18" y="0"/>
                      <a:pt x="18" y="0"/>
                    </a:cubicBezTo>
                    <a:cubicBezTo>
                      <a:pt x="18" y="21"/>
                      <a:pt x="18" y="21"/>
                      <a:pt x="18" y="21"/>
                    </a:cubicBezTo>
                    <a:lnTo>
                      <a:pt x="14" y="21"/>
                    </a:lnTo>
                    <a:close/>
                  </a:path>
                </a:pathLst>
              </a:custGeom>
              <a:grpFill/>
              <a:ln>
                <a:noFill/>
              </a:ln>
            </p:spPr>
            <p:txBody>
              <a:bodyPr/>
              <a:lstStyle/>
              <a:p>
                <a:pPr>
                  <a:defRPr/>
                </a:pPr>
                <a:endParaRPr lang="en-AU"/>
              </a:p>
            </p:txBody>
          </p:sp>
        </p:grpSp>
      </p:grpSp>
      <p:sp>
        <p:nvSpPr>
          <p:cNvPr id="63" name="Text Placeholder 14"/>
          <p:cNvSpPr>
            <a:spLocks noGrp="1"/>
          </p:cNvSpPr>
          <p:nvPr>
            <p:ph type="body" sz="quarter" idx="18" hasCustomPrompt="1"/>
          </p:nvPr>
        </p:nvSpPr>
        <p:spPr>
          <a:xfrm>
            <a:off x="359999" y="4219470"/>
            <a:ext cx="4752000" cy="108000"/>
          </a:xfrm>
        </p:spPr>
        <p:txBody>
          <a:bodyPr anchor="ctr">
            <a:noAutofit/>
          </a:bodyPr>
          <a:lstStyle>
            <a:lvl1pPr marL="216000" marR="0" indent="-216000" algn="l" defTabSz="914400" rtl="0" eaLnBrk="1" fontAlgn="auto" latinLnBrk="0" hangingPunct="1">
              <a:lnSpc>
                <a:spcPct val="90000"/>
              </a:lnSpc>
              <a:spcBef>
                <a:spcPts val="600"/>
              </a:spcBef>
              <a:spcAft>
                <a:spcPts val="0"/>
              </a:spcAft>
              <a:buClrTx/>
              <a:buSzTx/>
              <a:buFontTx/>
              <a:buNone/>
              <a:tabLst/>
              <a:defRPr sz="1100" b="1" cap="all" baseline="0">
                <a:solidFill>
                  <a:schemeClr val="bg1"/>
                </a:solidFill>
              </a:defRPr>
            </a:lvl1pPr>
            <a:lvl2pPr marL="0" indent="0">
              <a:buFontTx/>
              <a:buNone/>
              <a:defRPr sz="1200">
                <a:solidFill>
                  <a:schemeClr val="bg2"/>
                </a:solidFill>
              </a:defRPr>
            </a:lvl2pPr>
            <a:lvl3pPr marL="0" indent="0">
              <a:buFontTx/>
              <a:buNone/>
              <a:defRPr sz="1200">
                <a:solidFill>
                  <a:schemeClr val="bg2"/>
                </a:solidFill>
              </a:defRPr>
            </a:lvl3pPr>
            <a:lvl4pPr marL="0" indent="0">
              <a:buFontTx/>
              <a:buNone/>
              <a:defRPr sz="1200">
                <a:solidFill>
                  <a:schemeClr val="bg2"/>
                </a:solidFill>
              </a:defRPr>
            </a:lvl4pPr>
            <a:lvl5pPr marL="0" indent="0">
              <a:buFontTx/>
              <a:buNone/>
              <a:defRPr sz="1200">
                <a:solidFill>
                  <a:schemeClr val="bg2"/>
                </a:solidFill>
              </a:defRPr>
            </a:lvl5pPr>
            <a:lvl6pPr marL="0" indent="0">
              <a:buFontTx/>
              <a:buNone/>
              <a:defRPr sz="1200">
                <a:solidFill>
                  <a:schemeClr val="bg2"/>
                </a:solidFill>
              </a:defRPr>
            </a:lvl6pPr>
            <a:lvl7pPr marL="0" indent="0">
              <a:buFontTx/>
              <a:buNone/>
              <a:defRPr sz="1200">
                <a:solidFill>
                  <a:schemeClr val="bg2"/>
                </a:solidFill>
              </a:defRPr>
            </a:lvl7pPr>
            <a:lvl8pPr marL="0" indent="0">
              <a:buFontTx/>
              <a:buNone/>
              <a:defRPr sz="1200">
                <a:solidFill>
                  <a:schemeClr val="bg2"/>
                </a:solidFill>
              </a:defRPr>
            </a:lvl8pPr>
            <a:lvl9pPr marL="0" indent="0">
              <a:buFontTx/>
              <a:buNone/>
              <a:defRPr sz="1200">
                <a:solidFill>
                  <a:schemeClr val="bg2"/>
                </a:solidFill>
              </a:defRPr>
            </a:lvl9pPr>
          </a:lstStyle>
          <a:p>
            <a:r>
              <a:rPr lang="en-AU" dirty="0"/>
              <a:t>Click to Add Business Unit</a:t>
            </a:r>
          </a:p>
        </p:txBody>
      </p:sp>
    </p:spTree>
    <p:extLst>
      <p:ext uri="{BB962C8B-B14F-4D97-AF65-F5344CB8AC3E}">
        <p14:creationId xmlns:p14="http://schemas.microsoft.com/office/powerpoint/2010/main" val="4630210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Default slide 2">
    <p:spTree>
      <p:nvGrpSpPr>
        <p:cNvPr id="1" name=""/>
        <p:cNvGrpSpPr/>
        <p:nvPr/>
      </p:nvGrpSpPr>
      <p:grpSpPr>
        <a:xfrm>
          <a:off x="0" y="0"/>
          <a:ext cx="0" cy="0"/>
          <a:chOff x="0" y="0"/>
          <a:chExt cx="0" cy="0"/>
        </a:xfrm>
      </p:grpSpPr>
      <p:sp>
        <p:nvSpPr>
          <p:cNvPr id="5" name="Rectangle 4"/>
          <p:cNvSpPr/>
          <p:nvPr userDrawn="1"/>
        </p:nvSpPr>
        <p:spPr>
          <a:xfrm>
            <a:off x="0" y="443263"/>
            <a:ext cx="9144000" cy="470023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 name="Rectangle 3"/>
          <p:cNvSpPr/>
          <p:nvPr userDrawn="1"/>
        </p:nvSpPr>
        <p:spPr>
          <a:xfrm>
            <a:off x="0" y="4867707"/>
            <a:ext cx="9144000" cy="162000"/>
          </a:xfrm>
          <a:prstGeom prst="rect">
            <a:avLst/>
          </a:prstGeom>
          <a:solidFill>
            <a:srgbClr val="FCE3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p:cNvSpPr>
            <a:spLocks noGrp="1"/>
          </p:cNvSpPr>
          <p:nvPr>
            <p:ph type="title"/>
          </p:nvPr>
        </p:nvSpPr>
        <p:spPr>
          <a:xfrm>
            <a:off x="628650" y="782815"/>
            <a:ext cx="7886700" cy="665049"/>
          </a:xfrm>
          <a:prstGeom prst="rect">
            <a:avLst/>
          </a:prstGeom>
        </p:spPr>
        <p:txBody>
          <a:bodyPr/>
          <a:lstStyle>
            <a:lvl1pPr algn="l">
              <a:defRPr sz="2700">
                <a:solidFill>
                  <a:srgbClr val="0091B9"/>
                </a:solidFill>
                <a:latin typeface="Calibri" charset="0"/>
                <a:ea typeface="Calibri" charset="0"/>
                <a:cs typeface="Calibri" charset="0"/>
              </a:defRPr>
            </a:lvl1pPr>
          </a:lstStyle>
          <a:p>
            <a:r>
              <a:rPr lang="en-US" dirty="0"/>
              <a:t>Click to edit Master title style</a:t>
            </a:r>
          </a:p>
        </p:txBody>
      </p:sp>
      <p:sp>
        <p:nvSpPr>
          <p:cNvPr id="7" name="Text Placeholder 6"/>
          <p:cNvSpPr>
            <a:spLocks noGrp="1"/>
          </p:cNvSpPr>
          <p:nvPr>
            <p:ph type="body" sz="quarter" idx="10"/>
          </p:nvPr>
        </p:nvSpPr>
        <p:spPr>
          <a:xfrm>
            <a:off x="628649" y="1497928"/>
            <a:ext cx="7886700" cy="3168857"/>
          </a:xfrm>
          <a:prstGeom prst="rect">
            <a:avLst/>
          </a:prstGeom>
        </p:spPr>
        <p:txBody>
          <a:bodyPr/>
          <a:lstStyle>
            <a:lvl1pPr>
              <a:defRPr>
                <a:solidFill>
                  <a:schemeClr val="tx1">
                    <a:lumMod val="65000"/>
                    <a:lumOff val="35000"/>
                  </a:schemeClr>
                </a:solidFill>
              </a:defRPr>
            </a:lvl1pPr>
            <a:lvl2pPr>
              <a:defRPr>
                <a:solidFill>
                  <a:schemeClr val="tx1">
                    <a:lumMod val="65000"/>
                    <a:lumOff val="35000"/>
                  </a:schemeClr>
                </a:solidFill>
              </a:defRPr>
            </a:lvl2pPr>
            <a:lvl3pPr>
              <a:defRPr>
                <a:solidFill>
                  <a:schemeClr val="tx1">
                    <a:lumMod val="65000"/>
                    <a:lumOff val="35000"/>
                  </a:schemeClr>
                </a:solidFill>
              </a:defRPr>
            </a:lvl3pPr>
            <a:lvl4pPr>
              <a:defRPr>
                <a:solidFill>
                  <a:schemeClr val="tx1">
                    <a:lumMod val="65000"/>
                    <a:lumOff val="35000"/>
                  </a:schemeClr>
                </a:solidFill>
              </a:defRPr>
            </a:lvl4pPr>
            <a:lvl5pPr>
              <a:defRPr>
                <a:solidFill>
                  <a:schemeClr val="tx1">
                    <a:lumMod val="65000"/>
                    <a:lumOff val="3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9" name="Picture 8">
            <a:extLst>
              <a:ext uri="{FF2B5EF4-FFF2-40B4-BE49-F238E27FC236}">
                <a16:creationId xmlns:a16="http://schemas.microsoft.com/office/drawing/2014/main" id="{EA689DAF-C941-8343-91EE-7C8164BA814D}"/>
              </a:ext>
            </a:extLst>
          </p:cNvPr>
          <p:cNvPicPr>
            <a:picLocks noChangeAspect="1"/>
          </p:cNvPicPr>
          <p:nvPr userDrawn="1"/>
        </p:nvPicPr>
        <p:blipFill>
          <a:blip r:embed="rId2"/>
          <a:srcRect/>
          <a:stretch/>
        </p:blipFill>
        <p:spPr>
          <a:xfrm>
            <a:off x="628649" y="62456"/>
            <a:ext cx="2080802" cy="326607"/>
          </a:xfrm>
          <a:prstGeom prst="rect">
            <a:avLst/>
          </a:prstGeom>
        </p:spPr>
      </p:pic>
      <p:pic>
        <p:nvPicPr>
          <p:cNvPr id="11" name="Picture 10">
            <a:extLst>
              <a:ext uri="{FF2B5EF4-FFF2-40B4-BE49-F238E27FC236}">
                <a16:creationId xmlns:a16="http://schemas.microsoft.com/office/drawing/2014/main" id="{2860B960-14DC-1841-B599-2B04EF3AF0C9}"/>
              </a:ext>
            </a:extLst>
          </p:cNvPr>
          <p:cNvPicPr>
            <a:picLocks noChangeAspect="1"/>
          </p:cNvPicPr>
          <p:nvPr userDrawn="1"/>
        </p:nvPicPr>
        <p:blipFill>
          <a:blip r:embed="rId3"/>
          <a:srcRect/>
          <a:stretch/>
        </p:blipFill>
        <p:spPr>
          <a:xfrm>
            <a:off x="8065713" y="46322"/>
            <a:ext cx="981652" cy="339189"/>
          </a:xfrm>
          <a:prstGeom prst="rect">
            <a:avLst/>
          </a:prstGeom>
        </p:spPr>
      </p:pic>
      <p:sp>
        <p:nvSpPr>
          <p:cNvPr id="10" name="TextBox 9">
            <a:extLst>
              <a:ext uri="{FF2B5EF4-FFF2-40B4-BE49-F238E27FC236}">
                <a16:creationId xmlns:a16="http://schemas.microsoft.com/office/drawing/2014/main" id="{011C7C93-A012-E04C-87FA-83782B69507E}"/>
              </a:ext>
            </a:extLst>
          </p:cNvPr>
          <p:cNvSpPr txBox="1"/>
          <p:nvPr userDrawn="1"/>
        </p:nvSpPr>
        <p:spPr>
          <a:xfrm>
            <a:off x="8634943" y="4869097"/>
            <a:ext cx="307127" cy="160610"/>
          </a:xfrm>
          <a:prstGeom prst="rect">
            <a:avLst/>
          </a:prstGeom>
        </p:spPr>
        <p:txBody>
          <a:bodyPr wrap="square" lIns="0" tIns="0" rIns="0" bIns="0" rtlCol="0" anchor="ctr" anchorCtr="0">
            <a:noAutofit/>
          </a:bodyPr>
          <a:lstStyle/>
          <a:p>
            <a:pPr algn="r"/>
            <a:fld id="{DE63DE5B-D6E9-7B40-84C0-058E84E3C55A}" type="slidenum">
              <a:rPr lang="en-US" sz="900" b="0" cap="none" spc="0" baseline="0" smtClean="0">
                <a:ln w="0"/>
                <a:solidFill>
                  <a:schemeClr val="tx1"/>
                </a:solidFill>
                <a:effectLst>
                  <a:outerShdw blurRad="38100" dist="19050" dir="2700000" algn="tl" rotWithShape="0">
                    <a:schemeClr val="dk1">
                      <a:alpha val="40000"/>
                    </a:schemeClr>
                  </a:outerShdw>
                </a:effectLst>
              </a:rPr>
              <a:pPr algn="r"/>
              <a:t>‹#›</a:t>
            </a:fld>
            <a:r>
              <a:rPr lang="en-US" sz="975" b="0" cap="none" spc="0" baseline="0" dirty="0">
                <a:ln w="0"/>
                <a:solidFill>
                  <a:schemeClr val="bg1"/>
                </a:solidFill>
                <a:effectLst/>
              </a:rPr>
              <a:t> </a:t>
            </a:r>
          </a:p>
        </p:txBody>
      </p:sp>
    </p:spTree>
    <p:extLst>
      <p:ext uri="{BB962C8B-B14F-4D97-AF65-F5344CB8AC3E}">
        <p14:creationId xmlns:p14="http://schemas.microsoft.com/office/powerpoint/2010/main" val="905890647"/>
      </p:ext>
    </p:extLst>
  </p:cSld>
  <p:clrMapOvr>
    <a:masterClrMapping/>
  </p:clrMapOvr>
  <p:transition spd="slow">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Default slide 1">
    <p:spTree>
      <p:nvGrpSpPr>
        <p:cNvPr id="1" name=""/>
        <p:cNvGrpSpPr/>
        <p:nvPr/>
      </p:nvGrpSpPr>
      <p:grpSpPr>
        <a:xfrm>
          <a:off x="0" y="0"/>
          <a:ext cx="0" cy="0"/>
          <a:chOff x="0" y="0"/>
          <a:chExt cx="0" cy="0"/>
        </a:xfrm>
      </p:grpSpPr>
      <p:sp>
        <p:nvSpPr>
          <p:cNvPr id="3" name="Rectangle 2"/>
          <p:cNvSpPr/>
          <p:nvPr userDrawn="1"/>
        </p:nvSpPr>
        <p:spPr>
          <a:xfrm>
            <a:off x="0" y="4767943"/>
            <a:ext cx="9144000" cy="37555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1350"/>
          </a:p>
        </p:txBody>
      </p:sp>
      <p:sp>
        <p:nvSpPr>
          <p:cNvPr id="5" name="Rectangle 4"/>
          <p:cNvSpPr/>
          <p:nvPr userDrawn="1"/>
        </p:nvSpPr>
        <p:spPr>
          <a:xfrm>
            <a:off x="0" y="443263"/>
            <a:ext cx="9144000" cy="4515542"/>
          </a:xfrm>
          <a:prstGeom prst="rect">
            <a:avLst/>
          </a:prstGeom>
          <a:solidFill>
            <a:srgbClr val="0091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 name="Rectangle 3"/>
          <p:cNvSpPr/>
          <p:nvPr userDrawn="1"/>
        </p:nvSpPr>
        <p:spPr>
          <a:xfrm>
            <a:off x="0" y="4867707"/>
            <a:ext cx="9144000" cy="162000"/>
          </a:xfrm>
          <a:prstGeom prst="rect">
            <a:avLst/>
          </a:prstGeom>
          <a:solidFill>
            <a:srgbClr val="FCE3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p:cNvSpPr>
            <a:spLocks noGrp="1"/>
          </p:cNvSpPr>
          <p:nvPr>
            <p:ph type="title"/>
          </p:nvPr>
        </p:nvSpPr>
        <p:spPr>
          <a:xfrm>
            <a:off x="628650" y="782815"/>
            <a:ext cx="7886700" cy="665049"/>
          </a:xfrm>
          <a:prstGeom prst="rect">
            <a:avLst/>
          </a:prstGeom>
        </p:spPr>
        <p:txBody>
          <a:bodyPr/>
          <a:lstStyle>
            <a:lvl1pPr algn="l">
              <a:defRPr sz="2700">
                <a:solidFill>
                  <a:schemeClr val="bg1"/>
                </a:solidFill>
                <a:latin typeface="Calibri" charset="0"/>
                <a:ea typeface="Calibri" charset="0"/>
                <a:cs typeface="Calibri" charset="0"/>
              </a:defRPr>
            </a:lvl1pPr>
          </a:lstStyle>
          <a:p>
            <a:r>
              <a:rPr lang="en-US" dirty="0"/>
              <a:t>Click to edit Master title style</a:t>
            </a:r>
          </a:p>
        </p:txBody>
      </p:sp>
      <p:sp>
        <p:nvSpPr>
          <p:cNvPr id="7" name="Text Placeholder 6"/>
          <p:cNvSpPr>
            <a:spLocks noGrp="1"/>
          </p:cNvSpPr>
          <p:nvPr>
            <p:ph type="body" sz="quarter" idx="10"/>
          </p:nvPr>
        </p:nvSpPr>
        <p:spPr>
          <a:xfrm>
            <a:off x="628649" y="1497928"/>
            <a:ext cx="7886700" cy="3168857"/>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Box 9">
            <a:extLst>
              <a:ext uri="{FF2B5EF4-FFF2-40B4-BE49-F238E27FC236}">
                <a16:creationId xmlns:a16="http://schemas.microsoft.com/office/drawing/2014/main" id="{55C60072-5050-0A4B-AFE1-AB93CFCC3AA5}"/>
              </a:ext>
            </a:extLst>
          </p:cNvPr>
          <p:cNvSpPr txBox="1"/>
          <p:nvPr userDrawn="1"/>
        </p:nvSpPr>
        <p:spPr>
          <a:xfrm>
            <a:off x="8634943" y="4869097"/>
            <a:ext cx="307127" cy="160610"/>
          </a:xfrm>
          <a:prstGeom prst="rect">
            <a:avLst/>
          </a:prstGeom>
        </p:spPr>
        <p:txBody>
          <a:bodyPr wrap="square" lIns="0" tIns="0" rIns="0" bIns="0" rtlCol="0" anchor="ctr" anchorCtr="0">
            <a:noAutofit/>
          </a:bodyPr>
          <a:lstStyle/>
          <a:p>
            <a:pPr algn="r"/>
            <a:fld id="{DE63DE5B-D6E9-7B40-84C0-058E84E3C55A}" type="slidenum">
              <a:rPr lang="en-US" sz="900" b="0" cap="none" spc="0" baseline="0" smtClean="0">
                <a:ln w="0"/>
                <a:solidFill>
                  <a:schemeClr val="tx1"/>
                </a:solidFill>
                <a:effectLst>
                  <a:outerShdw blurRad="38100" dist="19050" dir="2700000" algn="tl" rotWithShape="0">
                    <a:schemeClr val="dk1">
                      <a:alpha val="40000"/>
                    </a:schemeClr>
                  </a:outerShdw>
                </a:effectLst>
              </a:rPr>
              <a:pPr algn="r"/>
              <a:t>‹#›</a:t>
            </a:fld>
            <a:r>
              <a:rPr lang="en-US" sz="975" b="0" cap="none" spc="0" baseline="0" dirty="0">
                <a:ln w="0"/>
                <a:solidFill>
                  <a:schemeClr val="tx1"/>
                </a:solidFill>
                <a:effectLst>
                  <a:outerShdw blurRad="38100" dist="19050" dir="2700000" algn="tl" rotWithShape="0">
                    <a:schemeClr val="dk1">
                      <a:alpha val="40000"/>
                    </a:schemeClr>
                  </a:outerShdw>
                </a:effectLst>
              </a:rPr>
              <a:t> </a:t>
            </a:r>
          </a:p>
        </p:txBody>
      </p:sp>
      <p:pic>
        <p:nvPicPr>
          <p:cNvPr id="12" name="Picture 11">
            <a:extLst>
              <a:ext uri="{FF2B5EF4-FFF2-40B4-BE49-F238E27FC236}">
                <a16:creationId xmlns:a16="http://schemas.microsoft.com/office/drawing/2014/main" id="{BA726D1F-4323-A24D-934C-7D9DBF64BEBD}"/>
              </a:ext>
            </a:extLst>
          </p:cNvPr>
          <p:cNvPicPr>
            <a:picLocks noChangeAspect="1"/>
          </p:cNvPicPr>
          <p:nvPr userDrawn="1"/>
        </p:nvPicPr>
        <p:blipFill>
          <a:blip r:embed="rId2"/>
          <a:srcRect/>
          <a:stretch/>
        </p:blipFill>
        <p:spPr>
          <a:xfrm>
            <a:off x="628649" y="62456"/>
            <a:ext cx="2080802" cy="326607"/>
          </a:xfrm>
          <a:prstGeom prst="rect">
            <a:avLst/>
          </a:prstGeom>
        </p:spPr>
      </p:pic>
      <p:pic>
        <p:nvPicPr>
          <p:cNvPr id="13" name="Picture 12">
            <a:extLst>
              <a:ext uri="{FF2B5EF4-FFF2-40B4-BE49-F238E27FC236}">
                <a16:creationId xmlns:a16="http://schemas.microsoft.com/office/drawing/2014/main" id="{1E5F6062-60B4-534E-8A3F-055D7BBE6D7A}"/>
              </a:ext>
            </a:extLst>
          </p:cNvPr>
          <p:cNvPicPr>
            <a:picLocks noChangeAspect="1"/>
          </p:cNvPicPr>
          <p:nvPr userDrawn="1"/>
        </p:nvPicPr>
        <p:blipFill>
          <a:blip r:embed="rId3"/>
          <a:srcRect/>
          <a:stretch/>
        </p:blipFill>
        <p:spPr>
          <a:xfrm>
            <a:off x="8065713" y="46322"/>
            <a:ext cx="981652" cy="339189"/>
          </a:xfrm>
          <a:prstGeom prst="rect">
            <a:avLst/>
          </a:prstGeom>
        </p:spPr>
      </p:pic>
    </p:spTree>
    <p:extLst>
      <p:ext uri="{BB962C8B-B14F-4D97-AF65-F5344CB8AC3E}">
        <p14:creationId xmlns:p14="http://schemas.microsoft.com/office/powerpoint/2010/main" val="1154147475"/>
      </p:ext>
    </p:extLst>
  </p:cSld>
  <p:clrMapOvr>
    <a:masterClrMapping/>
  </p:clrMapOvr>
  <p:transition spd="slow">
    <p:push dir="u"/>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Default slide 2">
    <p:spTree>
      <p:nvGrpSpPr>
        <p:cNvPr id="1" name=""/>
        <p:cNvGrpSpPr/>
        <p:nvPr/>
      </p:nvGrpSpPr>
      <p:grpSpPr>
        <a:xfrm>
          <a:off x="0" y="0"/>
          <a:ext cx="0" cy="0"/>
          <a:chOff x="0" y="0"/>
          <a:chExt cx="0" cy="0"/>
        </a:xfrm>
      </p:grpSpPr>
      <p:sp>
        <p:nvSpPr>
          <p:cNvPr id="5" name="Rectangle 4"/>
          <p:cNvSpPr/>
          <p:nvPr userDrawn="1"/>
        </p:nvSpPr>
        <p:spPr>
          <a:xfrm>
            <a:off x="0" y="443263"/>
            <a:ext cx="9144000" cy="470023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 name="Rectangle 3"/>
          <p:cNvSpPr/>
          <p:nvPr userDrawn="1"/>
        </p:nvSpPr>
        <p:spPr>
          <a:xfrm>
            <a:off x="0" y="4867707"/>
            <a:ext cx="9144000" cy="162000"/>
          </a:xfrm>
          <a:prstGeom prst="rect">
            <a:avLst/>
          </a:prstGeom>
          <a:solidFill>
            <a:srgbClr val="FCE3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p:cNvSpPr>
            <a:spLocks noGrp="1"/>
          </p:cNvSpPr>
          <p:nvPr>
            <p:ph type="title"/>
          </p:nvPr>
        </p:nvSpPr>
        <p:spPr>
          <a:xfrm>
            <a:off x="628650" y="782815"/>
            <a:ext cx="7886700" cy="665049"/>
          </a:xfrm>
          <a:prstGeom prst="rect">
            <a:avLst/>
          </a:prstGeom>
        </p:spPr>
        <p:txBody>
          <a:bodyPr/>
          <a:lstStyle>
            <a:lvl1pPr algn="l">
              <a:defRPr sz="2700">
                <a:solidFill>
                  <a:srgbClr val="0091B9"/>
                </a:solidFill>
                <a:latin typeface="Calibri" charset="0"/>
                <a:ea typeface="Calibri" charset="0"/>
                <a:cs typeface="Calibri" charset="0"/>
              </a:defRPr>
            </a:lvl1pPr>
          </a:lstStyle>
          <a:p>
            <a:r>
              <a:rPr lang="en-US" dirty="0"/>
              <a:t>Click to edit Master title style</a:t>
            </a:r>
          </a:p>
        </p:txBody>
      </p:sp>
      <p:sp>
        <p:nvSpPr>
          <p:cNvPr id="7" name="Text Placeholder 6"/>
          <p:cNvSpPr>
            <a:spLocks noGrp="1"/>
          </p:cNvSpPr>
          <p:nvPr>
            <p:ph type="body" sz="quarter" idx="10"/>
          </p:nvPr>
        </p:nvSpPr>
        <p:spPr>
          <a:xfrm>
            <a:off x="628650" y="1497928"/>
            <a:ext cx="3943351" cy="3168857"/>
          </a:xfrm>
          <a:prstGeom prst="rect">
            <a:avLst/>
          </a:prstGeom>
        </p:spPr>
        <p:txBody>
          <a:bodyPr/>
          <a:lstStyle>
            <a:lvl1pPr>
              <a:defRPr>
                <a:solidFill>
                  <a:schemeClr val="tx1">
                    <a:lumMod val="65000"/>
                    <a:lumOff val="35000"/>
                  </a:schemeClr>
                </a:solidFill>
              </a:defRPr>
            </a:lvl1pPr>
            <a:lvl2pPr>
              <a:defRPr>
                <a:solidFill>
                  <a:schemeClr val="tx1">
                    <a:lumMod val="65000"/>
                    <a:lumOff val="35000"/>
                  </a:schemeClr>
                </a:solidFill>
              </a:defRPr>
            </a:lvl2pPr>
            <a:lvl3pPr>
              <a:defRPr>
                <a:solidFill>
                  <a:schemeClr val="tx1">
                    <a:lumMod val="65000"/>
                    <a:lumOff val="35000"/>
                  </a:schemeClr>
                </a:solidFill>
              </a:defRPr>
            </a:lvl3pPr>
            <a:lvl4pPr>
              <a:defRPr>
                <a:solidFill>
                  <a:schemeClr val="tx1">
                    <a:lumMod val="65000"/>
                    <a:lumOff val="35000"/>
                  </a:schemeClr>
                </a:solidFill>
              </a:defRPr>
            </a:lvl4pPr>
            <a:lvl5pPr>
              <a:defRPr>
                <a:solidFill>
                  <a:schemeClr val="tx1">
                    <a:lumMod val="65000"/>
                    <a:lumOff val="3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9" name="Picture 8">
            <a:extLst>
              <a:ext uri="{FF2B5EF4-FFF2-40B4-BE49-F238E27FC236}">
                <a16:creationId xmlns:a16="http://schemas.microsoft.com/office/drawing/2014/main" id="{EA689DAF-C941-8343-91EE-7C8164BA814D}"/>
              </a:ext>
            </a:extLst>
          </p:cNvPr>
          <p:cNvPicPr>
            <a:picLocks noChangeAspect="1"/>
          </p:cNvPicPr>
          <p:nvPr userDrawn="1"/>
        </p:nvPicPr>
        <p:blipFill>
          <a:blip r:embed="rId2"/>
          <a:srcRect/>
          <a:stretch/>
        </p:blipFill>
        <p:spPr>
          <a:xfrm>
            <a:off x="628649" y="62456"/>
            <a:ext cx="2080802" cy="326607"/>
          </a:xfrm>
          <a:prstGeom prst="rect">
            <a:avLst/>
          </a:prstGeom>
        </p:spPr>
      </p:pic>
      <p:pic>
        <p:nvPicPr>
          <p:cNvPr id="11" name="Picture 10">
            <a:extLst>
              <a:ext uri="{FF2B5EF4-FFF2-40B4-BE49-F238E27FC236}">
                <a16:creationId xmlns:a16="http://schemas.microsoft.com/office/drawing/2014/main" id="{2860B960-14DC-1841-B599-2B04EF3AF0C9}"/>
              </a:ext>
            </a:extLst>
          </p:cNvPr>
          <p:cNvPicPr>
            <a:picLocks noChangeAspect="1"/>
          </p:cNvPicPr>
          <p:nvPr userDrawn="1"/>
        </p:nvPicPr>
        <p:blipFill>
          <a:blip r:embed="rId3"/>
          <a:srcRect/>
          <a:stretch/>
        </p:blipFill>
        <p:spPr>
          <a:xfrm>
            <a:off x="8065713" y="46322"/>
            <a:ext cx="981652" cy="339189"/>
          </a:xfrm>
          <a:prstGeom prst="rect">
            <a:avLst/>
          </a:prstGeom>
        </p:spPr>
      </p:pic>
      <p:sp>
        <p:nvSpPr>
          <p:cNvPr id="10" name="TextBox 9">
            <a:extLst>
              <a:ext uri="{FF2B5EF4-FFF2-40B4-BE49-F238E27FC236}">
                <a16:creationId xmlns:a16="http://schemas.microsoft.com/office/drawing/2014/main" id="{011C7C93-A012-E04C-87FA-83782B69507E}"/>
              </a:ext>
            </a:extLst>
          </p:cNvPr>
          <p:cNvSpPr txBox="1"/>
          <p:nvPr userDrawn="1"/>
        </p:nvSpPr>
        <p:spPr>
          <a:xfrm>
            <a:off x="8634943" y="4869097"/>
            <a:ext cx="307127" cy="160610"/>
          </a:xfrm>
          <a:prstGeom prst="rect">
            <a:avLst/>
          </a:prstGeom>
        </p:spPr>
        <p:txBody>
          <a:bodyPr wrap="square" lIns="0" tIns="0" rIns="0" bIns="0" rtlCol="0" anchor="ctr" anchorCtr="0">
            <a:noAutofit/>
          </a:bodyPr>
          <a:lstStyle/>
          <a:p>
            <a:pPr algn="r"/>
            <a:fld id="{DE63DE5B-D6E9-7B40-84C0-058E84E3C55A}" type="slidenum">
              <a:rPr lang="en-US" sz="900" b="0" cap="none" spc="0" baseline="0" smtClean="0">
                <a:ln w="0"/>
                <a:solidFill>
                  <a:schemeClr val="tx1"/>
                </a:solidFill>
                <a:effectLst>
                  <a:outerShdw blurRad="38100" dist="19050" dir="2700000" algn="tl" rotWithShape="0">
                    <a:schemeClr val="dk1">
                      <a:alpha val="40000"/>
                    </a:schemeClr>
                  </a:outerShdw>
                </a:effectLst>
              </a:rPr>
              <a:pPr algn="r"/>
              <a:t>‹#›</a:t>
            </a:fld>
            <a:r>
              <a:rPr lang="en-US" sz="975" b="0" cap="none" spc="0" baseline="0" dirty="0">
                <a:ln w="0"/>
                <a:solidFill>
                  <a:schemeClr val="bg1"/>
                </a:solidFill>
                <a:effectLst/>
              </a:rPr>
              <a:t> </a:t>
            </a:r>
          </a:p>
        </p:txBody>
      </p:sp>
      <p:sp>
        <p:nvSpPr>
          <p:cNvPr id="12" name="Picture Placeholder 2">
            <a:extLst>
              <a:ext uri="{FF2B5EF4-FFF2-40B4-BE49-F238E27FC236}">
                <a16:creationId xmlns:a16="http://schemas.microsoft.com/office/drawing/2014/main" id="{EDEEEBE3-525B-9F41-BA4E-EABEBFAED7BF}"/>
              </a:ext>
            </a:extLst>
          </p:cNvPr>
          <p:cNvSpPr>
            <a:spLocks noGrp="1"/>
          </p:cNvSpPr>
          <p:nvPr>
            <p:ph type="pic" idx="1"/>
          </p:nvPr>
        </p:nvSpPr>
        <p:spPr>
          <a:xfrm>
            <a:off x="4632960" y="1497927"/>
            <a:ext cx="3883581" cy="3179801"/>
          </a:xfrm>
          <a:prstGeom prst="rect">
            <a:avLst/>
          </a:prstGeom>
        </p:spPr>
        <p:txBody>
          <a:bodyPr/>
          <a:lstStyle>
            <a:lvl1pPr marL="0" indent="0">
              <a:buNone/>
              <a:defRPr sz="2400">
                <a:solidFill>
                  <a:schemeClr val="tx1">
                    <a:lumMod val="65000"/>
                    <a:lumOff val="35000"/>
                  </a:schemeClr>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NL" dirty="0"/>
          </a:p>
        </p:txBody>
      </p:sp>
    </p:spTree>
    <p:extLst>
      <p:ext uri="{BB962C8B-B14F-4D97-AF65-F5344CB8AC3E}">
        <p14:creationId xmlns:p14="http://schemas.microsoft.com/office/powerpoint/2010/main" val="973036240"/>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lternative 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44440" y="2341960"/>
            <a:ext cx="8467494" cy="810000"/>
          </a:xfrm>
        </p:spPr>
        <p:txBody>
          <a:bodyPr anchor="b" anchorCtr="0">
            <a:normAutofit/>
          </a:bodyPr>
          <a:lstStyle>
            <a:lvl1pPr algn="l">
              <a:defRPr sz="4400">
                <a:solidFill>
                  <a:schemeClr val="bg1"/>
                </a:solidFill>
              </a:defRPr>
            </a:lvl1pPr>
          </a:lstStyle>
          <a:p>
            <a:r>
              <a:rPr lang="en-GB"/>
              <a:t>Click to edit Master title style</a:t>
            </a:r>
            <a:endParaRPr lang="en-AU" dirty="0"/>
          </a:p>
        </p:txBody>
      </p:sp>
      <p:sp>
        <p:nvSpPr>
          <p:cNvPr id="3" name="Subtitle 2"/>
          <p:cNvSpPr>
            <a:spLocks noGrp="1"/>
          </p:cNvSpPr>
          <p:nvPr>
            <p:ph type="subTitle" idx="1"/>
          </p:nvPr>
        </p:nvSpPr>
        <p:spPr>
          <a:xfrm>
            <a:off x="344440" y="3192819"/>
            <a:ext cx="8475710" cy="270030"/>
          </a:xfrm>
        </p:spPr>
        <p:txBody>
          <a:bodyPr>
            <a:normAutofit/>
          </a:bodyPr>
          <a:lstStyle>
            <a:lvl1pPr marL="0" indent="0" algn="l">
              <a:buNone/>
              <a:defRPr sz="2200" b="1">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AU" dirty="0"/>
          </a:p>
        </p:txBody>
      </p:sp>
      <p:grpSp>
        <p:nvGrpSpPr>
          <p:cNvPr id="61" name="Group 60"/>
          <p:cNvGrpSpPr/>
          <p:nvPr userDrawn="1"/>
        </p:nvGrpSpPr>
        <p:grpSpPr>
          <a:xfrm>
            <a:off x="2" y="-1189"/>
            <a:ext cx="9144001" cy="4871357"/>
            <a:chOff x="0" y="-1190"/>
            <a:chExt cx="9144001" cy="4871357"/>
          </a:xfrm>
        </p:grpSpPr>
        <p:grpSp>
          <p:nvGrpSpPr>
            <p:cNvPr id="78" name="Group 99"/>
            <p:cNvGrpSpPr/>
            <p:nvPr userDrawn="1"/>
          </p:nvGrpSpPr>
          <p:grpSpPr>
            <a:xfrm>
              <a:off x="1" y="4124455"/>
              <a:ext cx="9144000" cy="745712"/>
              <a:chOff x="1" y="4124455"/>
              <a:chExt cx="9144000" cy="745712"/>
            </a:xfrm>
          </p:grpSpPr>
          <p:grpSp>
            <p:nvGrpSpPr>
              <p:cNvPr id="79" name="Group 98"/>
              <p:cNvGrpSpPr/>
              <p:nvPr userDrawn="1"/>
            </p:nvGrpSpPr>
            <p:grpSpPr>
              <a:xfrm>
                <a:off x="1" y="4124455"/>
                <a:ext cx="9144000" cy="745712"/>
                <a:chOff x="1" y="4124455"/>
                <a:chExt cx="9159874" cy="745712"/>
              </a:xfrm>
            </p:grpSpPr>
            <p:sp>
              <p:nvSpPr>
                <p:cNvPr id="94" name="Freeform 42"/>
                <p:cNvSpPr>
                  <a:spLocks noEditPoints="1"/>
                </p:cNvSpPr>
                <p:nvPr/>
              </p:nvSpPr>
              <p:spPr bwMode="auto">
                <a:xfrm>
                  <a:off x="1" y="4171566"/>
                  <a:ext cx="9159873" cy="698601"/>
                </a:xfrm>
                <a:custGeom>
                  <a:avLst/>
                  <a:gdLst/>
                  <a:ahLst/>
                  <a:cxnLst>
                    <a:cxn ang="0">
                      <a:pos x="2415" y="88"/>
                    </a:cxn>
                    <a:cxn ang="0">
                      <a:pos x="0" y="88"/>
                    </a:cxn>
                    <a:cxn ang="0">
                      <a:pos x="0" y="102"/>
                    </a:cxn>
                    <a:cxn ang="0">
                      <a:pos x="2202" y="102"/>
                    </a:cxn>
                    <a:cxn ang="0">
                      <a:pos x="2415" y="88"/>
                    </a:cxn>
                    <a:cxn ang="0">
                      <a:pos x="2415" y="88"/>
                    </a:cxn>
                    <a:cxn ang="0">
                      <a:pos x="2415" y="88"/>
                    </a:cxn>
                    <a:cxn ang="0">
                      <a:pos x="2415" y="88"/>
                    </a:cxn>
                    <a:cxn ang="0">
                      <a:pos x="2881" y="0"/>
                    </a:cxn>
                    <a:cxn ang="0">
                      <a:pos x="2855" y="0"/>
                    </a:cxn>
                    <a:cxn ang="0">
                      <a:pos x="2855" y="88"/>
                    </a:cxn>
                    <a:cxn ang="0">
                      <a:pos x="2415" y="88"/>
                    </a:cxn>
                    <a:cxn ang="0">
                      <a:pos x="2415" y="88"/>
                    </a:cxn>
                    <a:cxn ang="0">
                      <a:pos x="2768" y="220"/>
                    </a:cxn>
                    <a:cxn ang="0">
                      <a:pos x="2881" y="220"/>
                    </a:cxn>
                    <a:cxn ang="0">
                      <a:pos x="2881" y="0"/>
                    </a:cxn>
                  </a:cxnLst>
                  <a:rect l="0" t="0" r="r" b="b"/>
                  <a:pathLst>
                    <a:path w="2881" h="220">
                      <a:moveTo>
                        <a:pt x="2415" y="88"/>
                      </a:moveTo>
                      <a:cubicBezTo>
                        <a:pt x="0" y="88"/>
                        <a:pt x="0" y="88"/>
                        <a:pt x="0" y="88"/>
                      </a:cubicBezTo>
                      <a:cubicBezTo>
                        <a:pt x="0" y="102"/>
                        <a:pt x="0" y="102"/>
                        <a:pt x="0" y="102"/>
                      </a:cubicBezTo>
                      <a:cubicBezTo>
                        <a:pt x="2202" y="102"/>
                        <a:pt x="2202" y="102"/>
                        <a:pt x="2202" y="102"/>
                      </a:cubicBezTo>
                      <a:cubicBezTo>
                        <a:pt x="2341" y="102"/>
                        <a:pt x="2386" y="99"/>
                        <a:pt x="2415" y="88"/>
                      </a:cubicBezTo>
                      <a:cubicBezTo>
                        <a:pt x="2415" y="88"/>
                        <a:pt x="2415" y="88"/>
                        <a:pt x="2415" y="88"/>
                      </a:cubicBezTo>
                      <a:cubicBezTo>
                        <a:pt x="2415" y="88"/>
                        <a:pt x="2415" y="88"/>
                        <a:pt x="2415" y="88"/>
                      </a:cubicBezTo>
                      <a:cubicBezTo>
                        <a:pt x="2415" y="88"/>
                        <a:pt x="2415" y="88"/>
                        <a:pt x="2415" y="88"/>
                      </a:cubicBezTo>
                      <a:moveTo>
                        <a:pt x="2881" y="0"/>
                      </a:moveTo>
                      <a:cubicBezTo>
                        <a:pt x="2855" y="0"/>
                        <a:pt x="2855" y="0"/>
                        <a:pt x="2855" y="0"/>
                      </a:cubicBezTo>
                      <a:cubicBezTo>
                        <a:pt x="2855" y="88"/>
                        <a:pt x="2855" y="88"/>
                        <a:pt x="2855" y="88"/>
                      </a:cubicBezTo>
                      <a:cubicBezTo>
                        <a:pt x="2415" y="88"/>
                        <a:pt x="2415" y="88"/>
                        <a:pt x="2415" y="88"/>
                      </a:cubicBezTo>
                      <a:cubicBezTo>
                        <a:pt x="2415" y="88"/>
                        <a:pt x="2415" y="88"/>
                        <a:pt x="2415" y="88"/>
                      </a:cubicBezTo>
                      <a:cubicBezTo>
                        <a:pt x="2489" y="148"/>
                        <a:pt x="2587" y="220"/>
                        <a:pt x="2768" y="220"/>
                      </a:cubicBezTo>
                      <a:cubicBezTo>
                        <a:pt x="2812" y="220"/>
                        <a:pt x="2881" y="220"/>
                        <a:pt x="2881" y="220"/>
                      </a:cubicBezTo>
                      <a:cubicBezTo>
                        <a:pt x="2881" y="0"/>
                        <a:pt x="2881" y="0"/>
                        <a:pt x="2881" y="0"/>
                      </a:cubicBezTo>
                    </a:path>
                  </a:pathLst>
                </a:custGeom>
                <a:solidFill>
                  <a:srgbClr val="BFBFBF"/>
                </a:solidFill>
                <a:ln w="9525">
                  <a:noFill/>
                  <a:round/>
                  <a:headEnd/>
                  <a:tailEnd/>
                </a:ln>
              </p:spPr>
              <p:txBody>
                <a:bodyPr/>
                <a:lstStyle/>
                <a:p>
                  <a:endParaRPr lang="en-AU"/>
                </a:p>
              </p:txBody>
            </p:sp>
            <p:sp>
              <p:nvSpPr>
                <p:cNvPr id="95" name="Freeform 43"/>
                <p:cNvSpPr>
                  <a:spLocks noEditPoints="1"/>
                </p:cNvSpPr>
                <p:nvPr/>
              </p:nvSpPr>
              <p:spPr bwMode="auto">
                <a:xfrm>
                  <a:off x="1" y="4124455"/>
                  <a:ext cx="9077765" cy="327091"/>
                </a:xfrm>
                <a:custGeom>
                  <a:avLst/>
                  <a:gdLst/>
                  <a:ahLst/>
                  <a:cxnLst>
                    <a:cxn ang="0">
                      <a:pos x="2855" y="15"/>
                    </a:cxn>
                    <a:cxn ang="0">
                      <a:pos x="2773" y="15"/>
                    </a:cxn>
                    <a:cxn ang="0">
                      <a:pos x="2415" y="103"/>
                    </a:cxn>
                    <a:cxn ang="0">
                      <a:pos x="2855" y="103"/>
                    </a:cxn>
                    <a:cxn ang="0">
                      <a:pos x="2855" y="15"/>
                    </a:cxn>
                    <a:cxn ang="0">
                      <a:pos x="2075" y="0"/>
                    </a:cxn>
                    <a:cxn ang="0">
                      <a:pos x="0" y="0"/>
                    </a:cxn>
                    <a:cxn ang="0">
                      <a:pos x="0" y="103"/>
                    </a:cxn>
                    <a:cxn ang="0">
                      <a:pos x="2415" y="103"/>
                    </a:cxn>
                    <a:cxn ang="0">
                      <a:pos x="2075" y="0"/>
                    </a:cxn>
                  </a:cxnLst>
                  <a:rect l="0" t="0" r="r" b="b"/>
                  <a:pathLst>
                    <a:path w="2855" h="103">
                      <a:moveTo>
                        <a:pt x="2855" y="15"/>
                      </a:moveTo>
                      <a:cubicBezTo>
                        <a:pt x="2773" y="15"/>
                        <a:pt x="2773" y="15"/>
                        <a:pt x="2773" y="15"/>
                      </a:cubicBezTo>
                      <a:cubicBezTo>
                        <a:pt x="2555" y="15"/>
                        <a:pt x="2475" y="80"/>
                        <a:pt x="2415" y="103"/>
                      </a:cubicBezTo>
                      <a:cubicBezTo>
                        <a:pt x="2855" y="103"/>
                        <a:pt x="2855" y="103"/>
                        <a:pt x="2855" y="103"/>
                      </a:cubicBezTo>
                      <a:cubicBezTo>
                        <a:pt x="2855" y="15"/>
                        <a:pt x="2855" y="15"/>
                        <a:pt x="2855" y="15"/>
                      </a:cubicBezTo>
                      <a:moveTo>
                        <a:pt x="2075" y="0"/>
                      </a:moveTo>
                      <a:cubicBezTo>
                        <a:pt x="0" y="0"/>
                        <a:pt x="0" y="0"/>
                        <a:pt x="0" y="0"/>
                      </a:cubicBezTo>
                      <a:cubicBezTo>
                        <a:pt x="0" y="103"/>
                        <a:pt x="0" y="103"/>
                        <a:pt x="0" y="103"/>
                      </a:cubicBezTo>
                      <a:cubicBezTo>
                        <a:pt x="2415" y="103"/>
                        <a:pt x="2415" y="103"/>
                        <a:pt x="2415" y="103"/>
                      </a:cubicBezTo>
                      <a:cubicBezTo>
                        <a:pt x="2342" y="43"/>
                        <a:pt x="2220" y="0"/>
                        <a:pt x="2075" y="0"/>
                      </a:cubicBezTo>
                    </a:path>
                  </a:pathLst>
                </a:custGeom>
                <a:solidFill>
                  <a:schemeClr val="accent1">
                    <a:lumMod val="75000"/>
                  </a:schemeClr>
                </a:solidFill>
                <a:ln w="9525">
                  <a:noFill/>
                  <a:round/>
                  <a:headEnd/>
                  <a:tailEnd/>
                </a:ln>
              </p:spPr>
              <p:txBody>
                <a:bodyPr/>
                <a:lstStyle/>
                <a:p>
                  <a:endParaRPr lang="en-AU"/>
                </a:p>
              </p:txBody>
            </p:sp>
            <p:sp>
              <p:nvSpPr>
                <p:cNvPr id="96" name="Freeform 44"/>
                <p:cNvSpPr>
                  <a:spLocks/>
                </p:cNvSpPr>
                <p:nvPr/>
              </p:nvSpPr>
              <p:spPr bwMode="auto">
                <a:xfrm>
                  <a:off x="1" y="4171566"/>
                  <a:ext cx="7677872" cy="324399"/>
                </a:xfrm>
                <a:custGeom>
                  <a:avLst/>
                  <a:gdLst/>
                  <a:ahLst/>
                  <a:cxnLst>
                    <a:cxn ang="0">
                      <a:pos x="2415" y="88"/>
                    </a:cxn>
                    <a:cxn ang="0">
                      <a:pos x="2075" y="0"/>
                    </a:cxn>
                    <a:cxn ang="0">
                      <a:pos x="0" y="0"/>
                    </a:cxn>
                    <a:cxn ang="0">
                      <a:pos x="0" y="102"/>
                    </a:cxn>
                    <a:cxn ang="0">
                      <a:pos x="2202" y="102"/>
                    </a:cxn>
                    <a:cxn ang="0">
                      <a:pos x="2415" y="88"/>
                    </a:cxn>
                  </a:cxnLst>
                  <a:rect l="0" t="0" r="r" b="b"/>
                  <a:pathLst>
                    <a:path w="2415" h="102">
                      <a:moveTo>
                        <a:pt x="2415" y="88"/>
                      </a:moveTo>
                      <a:cubicBezTo>
                        <a:pt x="2333" y="41"/>
                        <a:pt x="2220" y="0"/>
                        <a:pt x="2075" y="0"/>
                      </a:cubicBezTo>
                      <a:cubicBezTo>
                        <a:pt x="0" y="0"/>
                        <a:pt x="0" y="0"/>
                        <a:pt x="0" y="0"/>
                      </a:cubicBezTo>
                      <a:cubicBezTo>
                        <a:pt x="0" y="102"/>
                        <a:pt x="0" y="102"/>
                        <a:pt x="0" y="102"/>
                      </a:cubicBezTo>
                      <a:cubicBezTo>
                        <a:pt x="2202" y="102"/>
                        <a:pt x="2202" y="102"/>
                        <a:pt x="2202" y="102"/>
                      </a:cubicBezTo>
                      <a:cubicBezTo>
                        <a:pt x="2341" y="102"/>
                        <a:pt x="2386" y="99"/>
                        <a:pt x="2415" y="88"/>
                      </a:cubicBezTo>
                    </a:path>
                  </a:pathLst>
                </a:custGeom>
                <a:solidFill>
                  <a:schemeClr val="accent2"/>
                </a:solidFill>
                <a:ln w="9525">
                  <a:noFill/>
                  <a:round/>
                  <a:headEnd/>
                  <a:tailEnd/>
                </a:ln>
              </p:spPr>
              <p:txBody>
                <a:bodyPr/>
                <a:lstStyle/>
                <a:p>
                  <a:endParaRPr lang="en-AU"/>
                </a:p>
              </p:txBody>
            </p:sp>
            <p:sp>
              <p:nvSpPr>
                <p:cNvPr id="97" name="Freeform 45"/>
                <p:cNvSpPr>
                  <a:spLocks/>
                </p:cNvSpPr>
                <p:nvPr/>
              </p:nvSpPr>
              <p:spPr bwMode="auto">
                <a:xfrm>
                  <a:off x="7677873" y="4171566"/>
                  <a:ext cx="1482002" cy="648796"/>
                </a:xfrm>
                <a:custGeom>
                  <a:avLst/>
                  <a:gdLst/>
                  <a:ahLst/>
                  <a:cxnLst>
                    <a:cxn ang="0">
                      <a:pos x="358" y="0"/>
                    </a:cxn>
                    <a:cxn ang="0">
                      <a:pos x="0" y="88"/>
                    </a:cxn>
                    <a:cxn ang="0">
                      <a:pos x="353" y="204"/>
                    </a:cxn>
                    <a:cxn ang="0">
                      <a:pos x="466" y="204"/>
                    </a:cxn>
                    <a:cxn ang="0">
                      <a:pos x="466" y="0"/>
                    </a:cxn>
                    <a:cxn ang="0">
                      <a:pos x="358" y="0"/>
                    </a:cxn>
                  </a:cxnLst>
                  <a:rect l="0" t="0" r="r" b="b"/>
                  <a:pathLst>
                    <a:path w="466" h="204">
                      <a:moveTo>
                        <a:pt x="358" y="0"/>
                      </a:moveTo>
                      <a:cubicBezTo>
                        <a:pt x="140" y="0"/>
                        <a:pt x="60" y="65"/>
                        <a:pt x="0" y="88"/>
                      </a:cubicBezTo>
                      <a:cubicBezTo>
                        <a:pt x="96" y="142"/>
                        <a:pt x="172" y="204"/>
                        <a:pt x="353" y="204"/>
                      </a:cubicBezTo>
                      <a:cubicBezTo>
                        <a:pt x="397" y="204"/>
                        <a:pt x="466" y="204"/>
                        <a:pt x="466" y="204"/>
                      </a:cubicBezTo>
                      <a:cubicBezTo>
                        <a:pt x="466" y="0"/>
                        <a:pt x="466" y="0"/>
                        <a:pt x="466" y="0"/>
                      </a:cubicBezTo>
                      <a:lnTo>
                        <a:pt x="358" y="0"/>
                      </a:lnTo>
                      <a:close/>
                    </a:path>
                  </a:pathLst>
                </a:custGeom>
                <a:solidFill>
                  <a:srgbClr val="FFFFFF"/>
                </a:solidFill>
                <a:ln w="9525">
                  <a:noFill/>
                  <a:round/>
                  <a:headEnd/>
                  <a:tailEnd/>
                </a:ln>
              </p:spPr>
              <p:txBody>
                <a:bodyPr/>
                <a:lstStyle/>
                <a:p>
                  <a:endParaRPr lang="en-AU"/>
                </a:p>
              </p:txBody>
            </p:sp>
          </p:grpSp>
          <p:pic>
            <p:nvPicPr>
              <p:cNvPr id="80" name="Picture 78"/>
              <p:cNvPicPr>
                <a:picLocks noChangeAspect="1" noChangeArrowheads="1"/>
              </p:cNvPicPr>
              <p:nvPr userDrawn="1"/>
            </p:nvPicPr>
            <p:blipFill>
              <a:blip r:embed="rId2" cstate="print"/>
              <a:srcRect/>
              <a:stretch>
                <a:fillRect/>
              </a:stretch>
            </p:blipFill>
            <p:spPr bwMode="auto">
              <a:xfrm>
                <a:off x="8301816" y="4256808"/>
                <a:ext cx="489038" cy="489038"/>
              </a:xfrm>
              <a:prstGeom prst="rect">
                <a:avLst/>
              </a:prstGeom>
              <a:noFill/>
              <a:ln w="9525">
                <a:noFill/>
                <a:miter lim="800000"/>
                <a:headEnd/>
                <a:tailEnd/>
              </a:ln>
            </p:spPr>
          </p:pic>
          <p:grpSp>
            <p:nvGrpSpPr>
              <p:cNvPr id="81" name="Group 19"/>
              <p:cNvGrpSpPr/>
              <p:nvPr userDrawn="1"/>
            </p:nvGrpSpPr>
            <p:grpSpPr>
              <a:xfrm>
                <a:off x="359397" y="4355630"/>
                <a:ext cx="612558" cy="71438"/>
                <a:chOff x="3495675" y="5969000"/>
                <a:chExt cx="814388" cy="95250"/>
              </a:xfrm>
              <a:solidFill>
                <a:schemeClr val="accent1"/>
              </a:solidFill>
            </p:grpSpPr>
            <p:sp>
              <p:nvSpPr>
                <p:cNvPr id="82" name="Freeform 26"/>
                <p:cNvSpPr>
                  <a:spLocks/>
                </p:cNvSpPr>
                <p:nvPr/>
              </p:nvSpPr>
              <p:spPr bwMode="auto">
                <a:xfrm>
                  <a:off x="34956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1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1"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1" y="13"/>
                        <a:pt x="21" y="13"/>
                        <a:pt x="21"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83" name="Freeform 27"/>
                <p:cNvSpPr>
                  <a:spLocks/>
                </p:cNvSpPr>
                <p:nvPr/>
              </p:nvSpPr>
              <p:spPr bwMode="auto">
                <a:xfrm>
                  <a:off x="360362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84" name="Freeform 28"/>
                <p:cNvSpPr>
                  <a:spLocks/>
                </p:cNvSpPr>
                <p:nvPr/>
              </p:nvSpPr>
              <p:spPr bwMode="auto">
                <a:xfrm>
                  <a:off x="37115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9"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85" name="Oval 29"/>
                <p:cNvSpPr>
                  <a:spLocks noChangeArrowheads="1"/>
                </p:cNvSpPr>
                <p:nvPr/>
              </p:nvSpPr>
              <p:spPr bwMode="auto">
                <a:xfrm>
                  <a:off x="3819525" y="6042025"/>
                  <a:ext cx="19050" cy="22225"/>
                </a:xfrm>
                <a:prstGeom prst="ellipse">
                  <a:avLst/>
                </a:prstGeom>
                <a:grpFill/>
                <a:ln>
                  <a:noFill/>
                </a:ln>
              </p:spPr>
              <p:txBody>
                <a:bodyPr/>
                <a:lstStyle/>
                <a:p>
                  <a:pPr>
                    <a:defRPr/>
                  </a:pPr>
                  <a:endParaRPr lang="en-AU"/>
                </a:p>
              </p:txBody>
            </p:sp>
            <p:sp>
              <p:nvSpPr>
                <p:cNvPr id="86" name="Freeform 30"/>
                <p:cNvSpPr>
                  <a:spLocks/>
                </p:cNvSpPr>
                <p:nvPr/>
              </p:nvSpPr>
              <p:spPr bwMode="auto">
                <a:xfrm>
                  <a:off x="3851275" y="5997575"/>
                  <a:ext cx="50800" cy="66675"/>
                </a:xfrm>
                <a:custGeom>
                  <a:avLst/>
                  <a:gdLst>
                    <a:gd name="T0" fmla="*/ 16 w 16"/>
                    <a:gd name="T1" fmla="*/ 20 h 21"/>
                    <a:gd name="T2" fmla="*/ 10 w 16"/>
                    <a:gd name="T3" fmla="*/ 21 h 21"/>
                    <a:gd name="T4" fmla="*/ 0 w 16"/>
                    <a:gd name="T5" fmla="*/ 11 h 21"/>
                    <a:gd name="T6" fmla="*/ 10 w 16"/>
                    <a:gd name="T7" fmla="*/ 0 h 21"/>
                    <a:gd name="T8" fmla="*/ 16 w 16"/>
                    <a:gd name="T9" fmla="*/ 1 h 21"/>
                    <a:gd name="T10" fmla="*/ 14 w 16"/>
                    <a:gd name="T11" fmla="*/ 5 h 21"/>
                    <a:gd name="T12" fmla="*/ 11 w 16"/>
                    <a:gd name="T13" fmla="*/ 4 h 21"/>
                    <a:gd name="T14" fmla="*/ 6 w 16"/>
                    <a:gd name="T15" fmla="*/ 10 h 21"/>
                    <a:gd name="T16" fmla="*/ 11 w 16"/>
                    <a:gd name="T17" fmla="*/ 17 h 21"/>
                    <a:gd name="T18" fmla="*/ 15 w 16"/>
                    <a:gd name="T19" fmla="*/ 16 h 21"/>
                    <a:gd name="T20" fmla="*/ 16 w 16"/>
                    <a:gd name="T21"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1">
                      <a:moveTo>
                        <a:pt x="16" y="20"/>
                      </a:moveTo>
                      <a:cubicBezTo>
                        <a:pt x="14" y="21"/>
                        <a:pt x="12" y="21"/>
                        <a:pt x="10" y="21"/>
                      </a:cubicBezTo>
                      <a:cubicBezTo>
                        <a:pt x="3" y="21"/>
                        <a:pt x="0" y="17"/>
                        <a:pt x="0" y="11"/>
                      </a:cubicBezTo>
                      <a:cubicBezTo>
                        <a:pt x="0" y="4"/>
                        <a:pt x="4" y="0"/>
                        <a:pt x="10" y="0"/>
                      </a:cubicBezTo>
                      <a:cubicBezTo>
                        <a:pt x="12" y="0"/>
                        <a:pt x="14" y="0"/>
                        <a:pt x="16" y="1"/>
                      </a:cubicBezTo>
                      <a:cubicBezTo>
                        <a:pt x="14" y="5"/>
                        <a:pt x="14" y="5"/>
                        <a:pt x="14" y="5"/>
                      </a:cubicBezTo>
                      <a:cubicBezTo>
                        <a:pt x="13" y="4"/>
                        <a:pt x="12" y="4"/>
                        <a:pt x="11" y="4"/>
                      </a:cubicBezTo>
                      <a:cubicBezTo>
                        <a:pt x="7" y="4"/>
                        <a:pt x="6" y="6"/>
                        <a:pt x="6" y="10"/>
                      </a:cubicBezTo>
                      <a:cubicBezTo>
                        <a:pt x="6" y="15"/>
                        <a:pt x="7" y="17"/>
                        <a:pt x="11" y="17"/>
                      </a:cubicBezTo>
                      <a:cubicBezTo>
                        <a:pt x="12" y="17"/>
                        <a:pt x="14" y="17"/>
                        <a:pt x="15" y="16"/>
                      </a:cubicBezTo>
                      <a:lnTo>
                        <a:pt x="16" y="20"/>
                      </a:lnTo>
                      <a:close/>
                    </a:path>
                  </a:pathLst>
                </a:custGeom>
                <a:grpFill/>
                <a:ln>
                  <a:noFill/>
                </a:ln>
              </p:spPr>
              <p:txBody>
                <a:bodyPr/>
                <a:lstStyle/>
                <a:p>
                  <a:pPr>
                    <a:defRPr/>
                  </a:pPr>
                  <a:endParaRPr lang="en-AU"/>
                </a:p>
              </p:txBody>
            </p:sp>
            <p:sp>
              <p:nvSpPr>
                <p:cNvPr id="87" name="Freeform 31"/>
                <p:cNvSpPr>
                  <a:spLocks/>
                </p:cNvSpPr>
                <p:nvPr/>
              </p:nvSpPr>
              <p:spPr bwMode="auto">
                <a:xfrm>
                  <a:off x="3911600" y="5997575"/>
                  <a:ext cx="47625" cy="66675"/>
                </a:xfrm>
                <a:custGeom>
                  <a:avLst/>
                  <a:gdLst>
                    <a:gd name="T0" fmla="*/ 6 w 15"/>
                    <a:gd name="T1" fmla="*/ 21 h 21"/>
                    <a:gd name="T2" fmla="*/ 0 w 15"/>
                    <a:gd name="T3" fmla="*/ 20 h 21"/>
                    <a:gd name="T4" fmla="*/ 1 w 15"/>
                    <a:gd name="T5" fmla="*/ 16 h 21"/>
                    <a:gd name="T6" fmla="*/ 6 w 15"/>
                    <a:gd name="T7" fmla="*/ 17 h 21"/>
                    <a:gd name="T8" fmla="*/ 9 w 15"/>
                    <a:gd name="T9" fmla="*/ 15 h 21"/>
                    <a:gd name="T10" fmla="*/ 6 w 15"/>
                    <a:gd name="T11" fmla="*/ 12 h 21"/>
                    <a:gd name="T12" fmla="*/ 0 w 15"/>
                    <a:gd name="T13" fmla="*/ 6 h 21"/>
                    <a:gd name="T14" fmla="*/ 8 w 15"/>
                    <a:gd name="T15" fmla="*/ 0 h 21"/>
                    <a:gd name="T16" fmla="*/ 13 w 15"/>
                    <a:gd name="T17" fmla="*/ 0 h 21"/>
                    <a:gd name="T18" fmla="*/ 13 w 15"/>
                    <a:gd name="T19" fmla="*/ 4 h 21"/>
                    <a:gd name="T20" fmla="*/ 9 w 15"/>
                    <a:gd name="T21" fmla="*/ 4 h 21"/>
                    <a:gd name="T22" fmla="*/ 6 w 15"/>
                    <a:gd name="T23" fmla="*/ 6 h 21"/>
                    <a:gd name="T24" fmla="*/ 9 w 15"/>
                    <a:gd name="T25" fmla="*/ 9 h 21"/>
                    <a:gd name="T26" fmla="*/ 15 w 15"/>
                    <a:gd name="T27" fmla="*/ 14 h 21"/>
                    <a:gd name="T28" fmla="*/ 6 w 15"/>
                    <a:gd name="T2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1">
                      <a:moveTo>
                        <a:pt x="6" y="21"/>
                      </a:moveTo>
                      <a:cubicBezTo>
                        <a:pt x="4" y="21"/>
                        <a:pt x="2" y="21"/>
                        <a:pt x="0" y="20"/>
                      </a:cubicBezTo>
                      <a:cubicBezTo>
                        <a:pt x="1" y="16"/>
                        <a:pt x="1" y="16"/>
                        <a:pt x="1" y="16"/>
                      </a:cubicBezTo>
                      <a:cubicBezTo>
                        <a:pt x="3" y="17"/>
                        <a:pt x="5" y="17"/>
                        <a:pt x="6" y="17"/>
                      </a:cubicBezTo>
                      <a:cubicBezTo>
                        <a:pt x="8" y="17"/>
                        <a:pt x="9" y="16"/>
                        <a:pt x="9" y="15"/>
                      </a:cubicBezTo>
                      <a:cubicBezTo>
                        <a:pt x="9" y="14"/>
                        <a:pt x="8" y="13"/>
                        <a:pt x="6" y="12"/>
                      </a:cubicBezTo>
                      <a:cubicBezTo>
                        <a:pt x="3" y="11"/>
                        <a:pt x="0" y="10"/>
                        <a:pt x="0" y="6"/>
                      </a:cubicBezTo>
                      <a:cubicBezTo>
                        <a:pt x="0" y="2"/>
                        <a:pt x="3" y="0"/>
                        <a:pt x="8" y="0"/>
                      </a:cubicBezTo>
                      <a:cubicBezTo>
                        <a:pt x="10" y="0"/>
                        <a:pt x="12" y="0"/>
                        <a:pt x="13" y="0"/>
                      </a:cubicBezTo>
                      <a:cubicBezTo>
                        <a:pt x="13" y="4"/>
                        <a:pt x="13" y="4"/>
                        <a:pt x="13" y="4"/>
                      </a:cubicBezTo>
                      <a:cubicBezTo>
                        <a:pt x="11" y="4"/>
                        <a:pt x="10" y="4"/>
                        <a:pt x="9" y="4"/>
                      </a:cubicBezTo>
                      <a:cubicBezTo>
                        <a:pt x="6" y="4"/>
                        <a:pt x="6" y="5"/>
                        <a:pt x="6" y="6"/>
                      </a:cubicBezTo>
                      <a:cubicBezTo>
                        <a:pt x="6" y="7"/>
                        <a:pt x="7" y="8"/>
                        <a:pt x="9" y="9"/>
                      </a:cubicBezTo>
                      <a:cubicBezTo>
                        <a:pt x="13" y="10"/>
                        <a:pt x="15" y="11"/>
                        <a:pt x="15" y="14"/>
                      </a:cubicBezTo>
                      <a:cubicBezTo>
                        <a:pt x="15" y="18"/>
                        <a:pt x="11" y="21"/>
                        <a:pt x="6" y="21"/>
                      </a:cubicBezTo>
                    </a:path>
                  </a:pathLst>
                </a:custGeom>
                <a:grpFill/>
                <a:ln>
                  <a:noFill/>
                </a:ln>
              </p:spPr>
              <p:txBody>
                <a:bodyPr/>
                <a:lstStyle/>
                <a:p>
                  <a:pPr>
                    <a:defRPr/>
                  </a:pPr>
                  <a:endParaRPr lang="en-AU"/>
                </a:p>
              </p:txBody>
            </p:sp>
            <p:sp>
              <p:nvSpPr>
                <p:cNvPr id="88" name="Freeform 32"/>
                <p:cNvSpPr>
                  <a:spLocks noEditPoints="1"/>
                </p:cNvSpPr>
                <p:nvPr/>
              </p:nvSpPr>
              <p:spPr bwMode="auto">
                <a:xfrm>
                  <a:off x="3965575" y="5969000"/>
                  <a:ext cx="28575" cy="95250"/>
                </a:xfrm>
                <a:custGeom>
                  <a:avLst/>
                  <a:gdLst>
                    <a:gd name="T0" fmla="*/ 4 w 9"/>
                    <a:gd name="T1" fmla="*/ 30 h 30"/>
                    <a:gd name="T2" fmla="*/ 4 w 9"/>
                    <a:gd name="T3" fmla="*/ 13 h 30"/>
                    <a:gd name="T4" fmla="*/ 0 w 9"/>
                    <a:gd name="T5" fmla="*/ 13 h 30"/>
                    <a:gd name="T6" fmla="*/ 0 w 9"/>
                    <a:gd name="T7" fmla="*/ 9 h 30"/>
                    <a:gd name="T8" fmla="*/ 9 w 9"/>
                    <a:gd name="T9" fmla="*/ 9 h 30"/>
                    <a:gd name="T10" fmla="*/ 9 w 9"/>
                    <a:gd name="T11" fmla="*/ 30 h 30"/>
                    <a:gd name="T12" fmla="*/ 4 w 9"/>
                    <a:gd name="T13" fmla="*/ 30 h 30"/>
                    <a:gd name="T14" fmla="*/ 6 w 9"/>
                    <a:gd name="T15" fmla="*/ 6 h 30"/>
                    <a:gd name="T16" fmla="*/ 3 w 9"/>
                    <a:gd name="T17" fmla="*/ 3 h 30"/>
                    <a:gd name="T18" fmla="*/ 6 w 9"/>
                    <a:gd name="T19" fmla="*/ 0 h 30"/>
                    <a:gd name="T20" fmla="*/ 9 w 9"/>
                    <a:gd name="T21" fmla="*/ 3 h 30"/>
                    <a:gd name="T22" fmla="*/ 6 w 9"/>
                    <a:gd name="T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30">
                      <a:moveTo>
                        <a:pt x="4" y="30"/>
                      </a:moveTo>
                      <a:cubicBezTo>
                        <a:pt x="4" y="13"/>
                        <a:pt x="4" y="13"/>
                        <a:pt x="4" y="13"/>
                      </a:cubicBezTo>
                      <a:cubicBezTo>
                        <a:pt x="0" y="13"/>
                        <a:pt x="0" y="13"/>
                        <a:pt x="0" y="13"/>
                      </a:cubicBezTo>
                      <a:cubicBezTo>
                        <a:pt x="0" y="9"/>
                        <a:pt x="0" y="9"/>
                        <a:pt x="0" y="9"/>
                      </a:cubicBezTo>
                      <a:cubicBezTo>
                        <a:pt x="9" y="9"/>
                        <a:pt x="9" y="9"/>
                        <a:pt x="9" y="9"/>
                      </a:cubicBezTo>
                      <a:cubicBezTo>
                        <a:pt x="9" y="30"/>
                        <a:pt x="9" y="30"/>
                        <a:pt x="9" y="30"/>
                      </a:cubicBezTo>
                      <a:lnTo>
                        <a:pt x="4" y="30"/>
                      </a:lnTo>
                      <a:close/>
                      <a:moveTo>
                        <a:pt x="6" y="6"/>
                      </a:moveTo>
                      <a:cubicBezTo>
                        <a:pt x="4" y="6"/>
                        <a:pt x="3" y="5"/>
                        <a:pt x="3" y="3"/>
                      </a:cubicBezTo>
                      <a:cubicBezTo>
                        <a:pt x="3" y="1"/>
                        <a:pt x="4" y="0"/>
                        <a:pt x="6" y="0"/>
                      </a:cubicBezTo>
                      <a:cubicBezTo>
                        <a:pt x="8" y="0"/>
                        <a:pt x="9" y="1"/>
                        <a:pt x="9" y="3"/>
                      </a:cubicBezTo>
                      <a:cubicBezTo>
                        <a:pt x="9" y="5"/>
                        <a:pt x="8" y="6"/>
                        <a:pt x="6" y="6"/>
                      </a:cubicBezTo>
                    </a:path>
                  </a:pathLst>
                </a:custGeom>
                <a:grpFill/>
                <a:ln>
                  <a:noFill/>
                </a:ln>
              </p:spPr>
              <p:txBody>
                <a:bodyPr/>
                <a:lstStyle/>
                <a:p>
                  <a:pPr>
                    <a:defRPr/>
                  </a:pPr>
                  <a:endParaRPr lang="en-AU"/>
                </a:p>
              </p:txBody>
            </p:sp>
            <p:sp>
              <p:nvSpPr>
                <p:cNvPr id="89" name="Freeform 33"/>
                <p:cNvSpPr>
                  <a:spLocks/>
                </p:cNvSpPr>
                <p:nvPr/>
              </p:nvSpPr>
              <p:spPr bwMode="auto">
                <a:xfrm>
                  <a:off x="4013200" y="5997575"/>
                  <a:ext cx="39687" cy="66675"/>
                </a:xfrm>
                <a:custGeom>
                  <a:avLst/>
                  <a:gdLst>
                    <a:gd name="T0" fmla="*/ 11 w 12"/>
                    <a:gd name="T1" fmla="*/ 5 h 21"/>
                    <a:gd name="T2" fmla="*/ 9 w 12"/>
                    <a:gd name="T3" fmla="*/ 5 h 21"/>
                    <a:gd name="T4" fmla="*/ 5 w 12"/>
                    <a:gd name="T5" fmla="*/ 8 h 21"/>
                    <a:gd name="T6" fmla="*/ 5 w 12"/>
                    <a:gd name="T7" fmla="*/ 21 h 21"/>
                    <a:gd name="T8" fmla="*/ 0 w 12"/>
                    <a:gd name="T9" fmla="*/ 21 h 21"/>
                    <a:gd name="T10" fmla="*/ 0 w 12"/>
                    <a:gd name="T11" fmla="*/ 0 h 21"/>
                    <a:gd name="T12" fmla="*/ 4 w 12"/>
                    <a:gd name="T13" fmla="*/ 0 h 21"/>
                    <a:gd name="T14" fmla="*/ 4 w 12"/>
                    <a:gd name="T15" fmla="*/ 4 h 21"/>
                    <a:gd name="T16" fmla="*/ 10 w 12"/>
                    <a:gd name="T17" fmla="*/ 0 h 21"/>
                    <a:gd name="T18" fmla="*/ 12 w 12"/>
                    <a:gd name="T19" fmla="*/ 0 h 21"/>
                    <a:gd name="T20" fmla="*/ 11 w 12"/>
                    <a:gd name="T21"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11" y="5"/>
                      </a:moveTo>
                      <a:cubicBezTo>
                        <a:pt x="11" y="5"/>
                        <a:pt x="10" y="5"/>
                        <a:pt x="9" y="5"/>
                      </a:cubicBezTo>
                      <a:cubicBezTo>
                        <a:pt x="8" y="5"/>
                        <a:pt x="7" y="6"/>
                        <a:pt x="5" y="8"/>
                      </a:cubicBezTo>
                      <a:cubicBezTo>
                        <a:pt x="5" y="21"/>
                        <a:pt x="5" y="21"/>
                        <a:pt x="5" y="21"/>
                      </a:cubicBezTo>
                      <a:cubicBezTo>
                        <a:pt x="0" y="21"/>
                        <a:pt x="0" y="21"/>
                        <a:pt x="0" y="21"/>
                      </a:cubicBezTo>
                      <a:cubicBezTo>
                        <a:pt x="0" y="0"/>
                        <a:pt x="0" y="0"/>
                        <a:pt x="0" y="0"/>
                      </a:cubicBezTo>
                      <a:cubicBezTo>
                        <a:pt x="4" y="0"/>
                        <a:pt x="4" y="0"/>
                        <a:pt x="4" y="0"/>
                      </a:cubicBezTo>
                      <a:cubicBezTo>
                        <a:pt x="4" y="4"/>
                        <a:pt x="4" y="4"/>
                        <a:pt x="4" y="4"/>
                      </a:cubicBezTo>
                      <a:cubicBezTo>
                        <a:pt x="6" y="1"/>
                        <a:pt x="8" y="0"/>
                        <a:pt x="10" y="0"/>
                      </a:cubicBezTo>
                      <a:cubicBezTo>
                        <a:pt x="11" y="0"/>
                        <a:pt x="11" y="0"/>
                        <a:pt x="12" y="0"/>
                      </a:cubicBezTo>
                      <a:lnTo>
                        <a:pt x="11" y="5"/>
                      </a:lnTo>
                      <a:close/>
                    </a:path>
                  </a:pathLst>
                </a:custGeom>
                <a:grpFill/>
                <a:ln>
                  <a:noFill/>
                </a:ln>
              </p:spPr>
              <p:txBody>
                <a:bodyPr/>
                <a:lstStyle/>
                <a:p>
                  <a:pPr>
                    <a:defRPr/>
                  </a:pPr>
                  <a:endParaRPr lang="en-AU"/>
                </a:p>
              </p:txBody>
            </p:sp>
            <p:sp>
              <p:nvSpPr>
                <p:cNvPr id="90" name="Freeform 34"/>
                <p:cNvSpPr>
                  <a:spLocks noEditPoints="1"/>
                </p:cNvSpPr>
                <p:nvPr/>
              </p:nvSpPr>
              <p:spPr bwMode="auto">
                <a:xfrm>
                  <a:off x="4062413" y="5997575"/>
                  <a:ext cx="66675" cy="66675"/>
                </a:xfrm>
                <a:custGeom>
                  <a:avLst/>
                  <a:gdLst>
                    <a:gd name="T0" fmla="*/ 10 w 21"/>
                    <a:gd name="T1" fmla="*/ 21 h 21"/>
                    <a:gd name="T2" fmla="*/ 0 w 21"/>
                    <a:gd name="T3" fmla="*/ 11 h 21"/>
                    <a:gd name="T4" fmla="*/ 10 w 21"/>
                    <a:gd name="T5" fmla="*/ 0 h 21"/>
                    <a:gd name="T6" fmla="*/ 21 w 21"/>
                    <a:gd name="T7" fmla="*/ 10 h 21"/>
                    <a:gd name="T8" fmla="*/ 10 w 21"/>
                    <a:gd name="T9" fmla="*/ 21 h 21"/>
                    <a:gd name="T10" fmla="*/ 10 w 21"/>
                    <a:gd name="T11" fmla="*/ 4 h 21"/>
                    <a:gd name="T12" fmla="*/ 5 w 21"/>
                    <a:gd name="T13" fmla="*/ 10 h 21"/>
                    <a:gd name="T14" fmla="*/ 10 w 21"/>
                    <a:gd name="T15" fmla="*/ 17 h 21"/>
                    <a:gd name="T16" fmla="*/ 15 w 21"/>
                    <a:gd name="T17" fmla="*/ 11 h 21"/>
                    <a:gd name="T18" fmla="*/ 10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0" y="21"/>
                      </a:moveTo>
                      <a:cubicBezTo>
                        <a:pt x="3" y="21"/>
                        <a:pt x="0" y="17"/>
                        <a:pt x="0" y="11"/>
                      </a:cubicBezTo>
                      <a:cubicBezTo>
                        <a:pt x="0" y="4"/>
                        <a:pt x="3" y="0"/>
                        <a:pt x="10" y="0"/>
                      </a:cubicBezTo>
                      <a:cubicBezTo>
                        <a:pt x="17" y="0"/>
                        <a:pt x="21" y="4"/>
                        <a:pt x="21" y="10"/>
                      </a:cubicBezTo>
                      <a:cubicBezTo>
                        <a:pt x="21" y="17"/>
                        <a:pt x="17" y="21"/>
                        <a:pt x="10" y="21"/>
                      </a:cubicBezTo>
                      <a:moveTo>
                        <a:pt x="10" y="4"/>
                      </a:moveTo>
                      <a:cubicBezTo>
                        <a:pt x="7" y="4"/>
                        <a:pt x="5" y="7"/>
                        <a:pt x="5" y="10"/>
                      </a:cubicBezTo>
                      <a:cubicBezTo>
                        <a:pt x="5" y="14"/>
                        <a:pt x="6" y="17"/>
                        <a:pt x="10" y="17"/>
                      </a:cubicBezTo>
                      <a:cubicBezTo>
                        <a:pt x="14" y="17"/>
                        <a:pt x="15" y="14"/>
                        <a:pt x="15" y="11"/>
                      </a:cubicBezTo>
                      <a:cubicBezTo>
                        <a:pt x="15" y="6"/>
                        <a:pt x="14" y="4"/>
                        <a:pt x="10" y="4"/>
                      </a:cubicBezTo>
                    </a:path>
                  </a:pathLst>
                </a:custGeom>
                <a:grpFill/>
                <a:ln>
                  <a:noFill/>
                </a:ln>
              </p:spPr>
              <p:txBody>
                <a:bodyPr/>
                <a:lstStyle/>
                <a:p>
                  <a:pPr>
                    <a:defRPr/>
                  </a:pPr>
                  <a:endParaRPr lang="en-AU"/>
                </a:p>
              </p:txBody>
            </p:sp>
            <p:sp>
              <p:nvSpPr>
                <p:cNvPr id="91" name="Oval 35"/>
                <p:cNvSpPr>
                  <a:spLocks noChangeArrowheads="1"/>
                </p:cNvSpPr>
                <p:nvPr/>
              </p:nvSpPr>
              <p:spPr bwMode="auto">
                <a:xfrm>
                  <a:off x="4141788" y="6042025"/>
                  <a:ext cx="19050" cy="22225"/>
                </a:xfrm>
                <a:prstGeom prst="ellipse">
                  <a:avLst/>
                </a:prstGeom>
                <a:grpFill/>
                <a:ln>
                  <a:noFill/>
                </a:ln>
              </p:spPr>
              <p:txBody>
                <a:bodyPr/>
                <a:lstStyle/>
                <a:p>
                  <a:pPr>
                    <a:defRPr/>
                  </a:pPr>
                  <a:endParaRPr lang="en-AU"/>
                </a:p>
              </p:txBody>
            </p:sp>
            <p:sp>
              <p:nvSpPr>
                <p:cNvPr id="92" name="Freeform 36"/>
                <p:cNvSpPr>
                  <a:spLocks noEditPoints="1"/>
                </p:cNvSpPr>
                <p:nvPr/>
              </p:nvSpPr>
              <p:spPr bwMode="auto">
                <a:xfrm>
                  <a:off x="4176713" y="5997575"/>
                  <a:ext cx="57150" cy="66675"/>
                </a:xfrm>
                <a:custGeom>
                  <a:avLst/>
                  <a:gdLst>
                    <a:gd name="T0" fmla="*/ 14 w 18"/>
                    <a:gd name="T1" fmla="*/ 21 h 21"/>
                    <a:gd name="T2" fmla="*/ 13 w 18"/>
                    <a:gd name="T3" fmla="*/ 19 h 21"/>
                    <a:gd name="T4" fmla="*/ 7 w 18"/>
                    <a:gd name="T5" fmla="*/ 21 h 21"/>
                    <a:gd name="T6" fmla="*/ 0 w 18"/>
                    <a:gd name="T7" fmla="*/ 15 h 21"/>
                    <a:gd name="T8" fmla="*/ 10 w 18"/>
                    <a:gd name="T9" fmla="*/ 8 h 21"/>
                    <a:gd name="T10" fmla="*/ 13 w 18"/>
                    <a:gd name="T11" fmla="*/ 8 h 21"/>
                    <a:gd name="T12" fmla="*/ 13 w 18"/>
                    <a:gd name="T13" fmla="*/ 7 h 21"/>
                    <a:gd name="T14" fmla="*/ 8 w 18"/>
                    <a:gd name="T15" fmla="*/ 4 h 21"/>
                    <a:gd name="T16" fmla="*/ 2 w 18"/>
                    <a:gd name="T17" fmla="*/ 5 h 21"/>
                    <a:gd name="T18" fmla="*/ 2 w 18"/>
                    <a:gd name="T19" fmla="*/ 1 h 21"/>
                    <a:gd name="T20" fmla="*/ 9 w 18"/>
                    <a:gd name="T21" fmla="*/ 0 h 21"/>
                    <a:gd name="T22" fmla="*/ 18 w 18"/>
                    <a:gd name="T23" fmla="*/ 7 h 21"/>
                    <a:gd name="T24" fmla="*/ 18 w 18"/>
                    <a:gd name="T25" fmla="*/ 21 h 21"/>
                    <a:gd name="T26" fmla="*/ 14 w 18"/>
                    <a:gd name="T27" fmla="*/ 21 h 21"/>
                    <a:gd name="T28" fmla="*/ 13 w 18"/>
                    <a:gd name="T29" fmla="*/ 12 h 21"/>
                    <a:gd name="T30" fmla="*/ 10 w 18"/>
                    <a:gd name="T31" fmla="*/ 12 h 21"/>
                    <a:gd name="T32" fmla="*/ 5 w 18"/>
                    <a:gd name="T33" fmla="*/ 15 h 21"/>
                    <a:gd name="T34" fmla="*/ 8 w 18"/>
                    <a:gd name="T35" fmla="*/ 17 h 21"/>
                    <a:gd name="T36" fmla="*/ 13 w 18"/>
                    <a:gd name="T37" fmla="*/ 15 h 21"/>
                    <a:gd name="T38" fmla="*/ 13 w 18"/>
                    <a:gd name="T39"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1">
                      <a:moveTo>
                        <a:pt x="14" y="21"/>
                      </a:moveTo>
                      <a:cubicBezTo>
                        <a:pt x="13" y="19"/>
                        <a:pt x="13" y="19"/>
                        <a:pt x="13" y="19"/>
                      </a:cubicBezTo>
                      <a:cubicBezTo>
                        <a:pt x="12" y="20"/>
                        <a:pt x="10" y="21"/>
                        <a:pt x="7" y="21"/>
                      </a:cubicBezTo>
                      <a:cubicBezTo>
                        <a:pt x="3" y="21"/>
                        <a:pt x="0" y="19"/>
                        <a:pt x="0" y="15"/>
                      </a:cubicBezTo>
                      <a:cubicBezTo>
                        <a:pt x="0" y="10"/>
                        <a:pt x="4" y="8"/>
                        <a:pt x="10" y="8"/>
                      </a:cubicBezTo>
                      <a:cubicBezTo>
                        <a:pt x="13" y="8"/>
                        <a:pt x="13" y="8"/>
                        <a:pt x="13" y="8"/>
                      </a:cubicBezTo>
                      <a:cubicBezTo>
                        <a:pt x="13" y="7"/>
                        <a:pt x="13" y="7"/>
                        <a:pt x="13" y="7"/>
                      </a:cubicBezTo>
                      <a:cubicBezTo>
                        <a:pt x="13" y="5"/>
                        <a:pt x="12" y="4"/>
                        <a:pt x="8" y="4"/>
                      </a:cubicBezTo>
                      <a:cubicBezTo>
                        <a:pt x="6" y="4"/>
                        <a:pt x="4" y="4"/>
                        <a:pt x="2" y="5"/>
                      </a:cubicBezTo>
                      <a:cubicBezTo>
                        <a:pt x="2" y="1"/>
                        <a:pt x="2" y="1"/>
                        <a:pt x="2" y="1"/>
                      </a:cubicBezTo>
                      <a:cubicBezTo>
                        <a:pt x="4" y="0"/>
                        <a:pt x="6" y="0"/>
                        <a:pt x="9" y="0"/>
                      </a:cubicBezTo>
                      <a:cubicBezTo>
                        <a:pt x="15" y="0"/>
                        <a:pt x="18" y="2"/>
                        <a:pt x="18" y="7"/>
                      </a:cubicBezTo>
                      <a:cubicBezTo>
                        <a:pt x="18" y="21"/>
                        <a:pt x="18" y="21"/>
                        <a:pt x="18" y="21"/>
                      </a:cubicBezTo>
                      <a:lnTo>
                        <a:pt x="14" y="21"/>
                      </a:lnTo>
                      <a:close/>
                      <a:moveTo>
                        <a:pt x="13" y="12"/>
                      </a:moveTo>
                      <a:cubicBezTo>
                        <a:pt x="10" y="12"/>
                        <a:pt x="10" y="12"/>
                        <a:pt x="10" y="12"/>
                      </a:cubicBezTo>
                      <a:cubicBezTo>
                        <a:pt x="7" y="12"/>
                        <a:pt x="5" y="13"/>
                        <a:pt x="5" y="15"/>
                      </a:cubicBezTo>
                      <a:cubicBezTo>
                        <a:pt x="5" y="16"/>
                        <a:pt x="6" y="17"/>
                        <a:pt x="8" y="17"/>
                      </a:cubicBezTo>
                      <a:cubicBezTo>
                        <a:pt x="10" y="17"/>
                        <a:pt x="11" y="17"/>
                        <a:pt x="13" y="15"/>
                      </a:cubicBezTo>
                      <a:lnTo>
                        <a:pt x="13" y="12"/>
                      </a:lnTo>
                      <a:close/>
                    </a:path>
                  </a:pathLst>
                </a:custGeom>
                <a:grpFill/>
                <a:ln>
                  <a:noFill/>
                </a:ln>
              </p:spPr>
              <p:txBody>
                <a:bodyPr/>
                <a:lstStyle/>
                <a:p>
                  <a:pPr>
                    <a:defRPr/>
                  </a:pPr>
                  <a:endParaRPr lang="en-AU"/>
                </a:p>
              </p:txBody>
            </p:sp>
            <p:sp>
              <p:nvSpPr>
                <p:cNvPr id="93" name="Freeform 37"/>
                <p:cNvSpPr>
                  <a:spLocks/>
                </p:cNvSpPr>
                <p:nvPr/>
              </p:nvSpPr>
              <p:spPr bwMode="auto">
                <a:xfrm>
                  <a:off x="4252913" y="5997575"/>
                  <a:ext cx="57150" cy="66675"/>
                </a:xfrm>
                <a:custGeom>
                  <a:avLst/>
                  <a:gdLst>
                    <a:gd name="T0" fmla="*/ 14 w 18"/>
                    <a:gd name="T1" fmla="*/ 21 h 21"/>
                    <a:gd name="T2" fmla="*/ 14 w 18"/>
                    <a:gd name="T3" fmla="*/ 18 h 21"/>
                    <a:gd name="T4" fmla="*/ 7 w 18"/>
                    <a:gd name="T5" fmla="*/ 21 h 21"/>
                    <a:gd name="T6" fmla="*/ 0 w 18"/>
                    <a:gd name="T7" fmla="*/ 13 h 21"/>
                    <a:gd name="T8" fmla="*/ 0 w 18"/>
                    <a:gd name="T9" fmla="*/ 0 h 21"/>
                    <a:gd name="T10" fmla="*/ 5 w 18"/>
                    <a:gd name="T11" fmla="*/ 0 h 21"/>
                    <a:gd name="T12" fmla="*/ 5 w 18"/>
                    <a:gd name="T13" fmla="*/ 12 h 21"/>
                    <a:gd name="T14" fmla="*/ 8 w 18"/>
                    <a:gd name="T15" fmla="*/ 17 h 21"/>
                    <a:gd name="T16" fmla="*/ 13 w 18"/>
                    <a:gd name="T17" fmla="*/ 14 h 21"/>
                    <a:gd name="T18" fmla="*/ 13 w 18"/>
                    <a:gd name="T19" fmla="*/ 0 h 21"/>
                    <a:gd name="T20" fmla="*/ 18 w 18"/>
                    <a:gd name="T21" fmla="*/ 0 h 21"/>
                    <a:gd name="T22" fmla="*/ 18 w 18"/>
                    <a:gd name="T23" fmla="*/ 21 h 21"/>
                    <a:gd name="T24" fmla="*/ 14 w 18"/>
                    <a:gd name="T2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21">
                      <a:moveTo>
                        <a:pt x="14" y="21"/>
                      </a:moveTo>
                      <a:cubicBezTo>
                        <a:pt x="14" y="18"/>
                        <a:pt x="14" y="18"/>
                        <a:pt x="14" y="18"/>
                      </a:cubicBezTo>
                      <a:cubicBezTo>
                        <a:pt x="12" y="20"/>
                        <a:pt x="10" y="21"/>
                        <a:pt x="7" y="21"/>
                      </a:cubicBezTo>
                      <a:cubicBezTo>
                        <a:pt x="2" y="21"/>
                        <a:pt x="0" y="18"/>
                        <a:pt x="0" y="13"/>
                      </a:cubicBezTo>
                      <a:cubicBezTo>
                        <a:pt x="0" y="0"/>
                        <a:pt x="0" y="0"/>
                        <a:pt x="0" y="0"/>
                      </a:cubicBezTo>
                      <a:cubicBezTo>
                        <a:pt x="5" y="0"/>
                        <a:pt x="5" y="0"/>
                        <a:pt x="5" y="0"/>
                      </a:cubicBezTo>
                      <a:cubicBezTo>
                        <a:pt x="5" y="12"/>
                        <a:pt x="5" y="12"/>
                        <a:pt x="5" y="12"/>
                      </a:cubicBezTo>
                      <a:cubicBezTo>
                        <a:pt x="5" y="15"/>
                        <a:pt x="6" y="17"/>
                        <a:pt x="8" y="17"/>
                      </a:cubicBezTo>
                      <a:cubicBezTo>
                        <a:pt x="10" y="17"/>
                        <a:pt x="11" y="16"/>
                        <a:pt x="13" y="14"/>
                      </a:cubicBezTo>
                      <a:cubicBezTo>
                        <a:pt x="13" y="0"/>
                        <a:pt x="13" y="0"/>
                        <a:pt x="13" y="0"/>
                      </a:cubicBezTo>
                      <a:cubicBezTo>
                        <a:pt x="18" y="0"/>
                        <a:pt x="18" y="0"/>
                        <a:pt x="18" y="0"/>
                      </a:cubicBezTo>
                      <a:cubicBezTo>
                        <a:pt x="18" y="21"/>
                        <a:pt x="18" y="21"/>
                        <a:pt x="18" y="21"/>
                      </a:cubicBezTo>
                      <a:lnTo>
                        <a:pt x="14" y="21"/>
                      </a:lnTo>
                      <a:close/>
                    </a:path>
                  </a:pathLst>
                </a:custGeom>
                <a:grpFill/>
                <a:ln>
                  <a:noFill/>
                </a:ln>
              </p:spPr>
              <p:txBody>
                <a:bodyPr/>
                <a:lstStyle/>
                <a:p>
                  <a:pPr>
                    <a:defRPr/>
                  </a:pPr>
                  <a:endParaRPr lang="en-AU"/>
                </a:p>
              </p:txBody>
            </p:sp>
          </p:grpSp>
        </p:grpSp>
        <p:grpSp>
          <p:nvGrpSpPr>
            <p:cNvPr id="63" name="Group 64"/>
            <p:cNvGrpSpPr>
              <a:grpSpLocks noChangeAspect="1"/>
            </p:cNvGrpSpPr>
            <p:nvPr userDrawn="1"/>
          </p:nvGrpSpPr>
          <p:grpSpPr bwMode="auto">
            <a:xfrm>
              <a:off x="0" y="-1190"/>
              <a:ext cx="9144000" cy="2486026"/>
              <a:chOff x="0" y="-1475"/>
              <a:chExt cx="5760" cy="1566"/>
            </a:xfrm>
          </p:grpSpPr>
          <p:sp>
            <p:nvSpPr>
              <p:cNvPr id="64" name="AutoShape 2"/>
              <p:cNvSpPr>
                <a:spLocks noChangeAspect="1" noChangeArrowheads="1" noTextEdit="1"/>
              </p:cNvSpPr>
              <p:nvPr userDrawn="1"/>
            </p:nvSpPr>
            <p:spPr bwMode="auto">
              <a:xfrm>
                <a:off x="0" y="-1475"/>
                <a:ext cx="5760" cy="1566"/>
              </a:xfrm>
              <a:prstGeom prst="rect">
                <a:avLst/>
              </a:prstGeom>
              <a:noFill/>
              <a:ln w="19050">
                <a:noFill/>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65" name="Freeform 4"/>
              <p:cNvSpPr>
                <a:spLocks/>
              </p:cNvSpPr>
              <p:nvPr userDrawn="1"/>
            </p:nvSpPr>
            <p:spPr bwMode="auto">
              <a:xfrm>
                <a:off x="0" y="-551"/>
                <a:ext cx="5760" cy="450"/>
              </a:xfrm>
              <a:custGeom>
                <a:avLst/>
                <a:gdLst/>
                <a:ahLst/>
                <a:cxnLst>
                  <a:cxn ang="0">
                    <a:pos x="0" y="0"/>
                  </a:cxn>
                  <a:cxn ang="0">
                    <a:pos x="624" y="0"/>
                  </a:cxn>
                  <a:cxn ang="0">
                    <a:pos x="1012" y="128"/>
                  </a:cxn>
                  <a:cxn ang="0">
                    <a:pos x="1387" y="225"/>
                  </a:cxn>
                  <a:cxn ang="0">
                    <a:pos x="2880" y="225"/>
                  </a:cxn>
                </a:cxnLst>
                <a:rect l="0" t="0" r="r" b="b"/>
                <a:pathLst>
                  <a:path w="2880" h="225">
                    <a:moveTo>
                      <a:pt x="0" y="0"/>
                    </a:moveTo>
                    <a:cubicBezTo>
                      <a:pt x="0" y="0"/>
                      <a:pt x="575" y="0"/>
                      <a:pt x="624" y="0"/>
                    </a:cubicBezTo>
                    <a:cubicBezTo>
                      <a:pt x="823" y="0"/>
                      <a:pt x="906" y="68"/>
                      <a:pt x="1012" y="128"/>
                    </a:cubicBezTo>
                    <a:cubicBezTo>
                      <a:pt x="1103" y="180"/>
                      <a:pt x="1227" y="225"/>
                      <a:pt x="1387" y="225"/>
                    </a:cubicBezTo>
                    <a:cubicBezTo>
                      <a:pt x="2880" y="225"/>
                      <a:pt x="2880" y="225"/>
                      <a:pt x="2880" y="225"/>
                    </a:cubicBezTo>
                  </a:path>
                </a:pathLst>
              </a:custGeom>
              <a:no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66" name="Freeform 5"/>
              <p:cNvSpPr>
                <a:spLocks/>
              </p:cNvSpPr>
              <p:nvPr userDrawn="1"/>
            </p:nvSpPr>
            <p:spPr bwMode="auto">
              <a:xfrm>
                <a:off x="0" y="-327"/>
                <a:ext cx="5760" cy="226"/>
              </a:xfrm>
              <a:custGeom>
                <a:avLst/>
                <a:gdLst/>
                <a:ahLst/>
                <a:cxnLst>
                  <a:cxn ang="0">
                    <a:pos x="2880" y="0"/>
                  </a:cxn>
                  <a:cxn ang="0">
                    <a:pos x="1246" y="0"/>
                  </a:cxn>
                  <a:cxn ang="0">
                    <a:pos x="1012" y="16"/>
                  </a:cxn>
                  <a:cxn ang="0">
                    <a:pos x="619" y="113"/>
                  </a:cxn>
                  <a:cxn ang="0">
                    <a:pos x="0" y="113"/>
                  </a:cxn>
                </a:cxnLst>
                <a:rect l="0" t="0" r="r" b="b"/>
                <a:pathLst>
                  <a:path w="2880" h="113">
                    <a:moveTo>
                      <a:pt x="2880" y="0"/>
                    </a:moveTo>
                    <a:cubicBezTo>
                      <a:pt x="1246" y="0"/>
                      <a:pt x="1246" y="0"/>
                      <a:pt x="1246" y="0"/>
                    </a:cubicBezTo>
                    <a:cubicBezTo>
                      <a:pt x="1094" y="0"/>
                      <a:pt x="1044" y="4"/>
                      <a:pt x="1012" y="16"/>
                    </a:cubicBezTo>
                    <a:cubicBezTo>
                      <a:pt x="946" y="41"/>
                      <a:pt x="858" y="113"/>
                      <a:pt x="619" y="113"/>
                    </a:cubicBezTo>
                    <a:cubicBezTo>
                      <a:pt x="0" y="113"/>
                      <a:pt x="0" y="113"/>
                      <a:pt x="0" y="113"/>
                    </a:cubicBezTo>
                  </a:path>
                </a:pathLst>
              </a:custGeom>
              <a:noFill/>
              <a:ln w="19050" cap="flat">
                <a:solidFill>
                  <a:schemeClr val="accent2"/>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67" name="Freeform 6"/>
              <p:cNvSpPr>
                <a:spLocks/>
              </p:cNvSpPr>
              <p:nvPr userDrawn="1"/>
            </p:nvSpPr>
            <p:spPr bwMode="auto">
              <a:xfrm>
                <a:off x="0" y="-701"/>
                <a:ext cx="5760" cy="450"/>
              </a:xfrm>
              <a:custGeom>
                <a:avLst/>
                <a:gdLst/>
                <a:ahLst/>
                <a:cxnLst>
                  <a:cxn ang="0">
                    <a:pos x="0" y="0"/>
                  </a:cxn>
                  <a:cxn ang="0">
                    <a:pos x="624" y="0"/>
                  </a:cxn>
                  <a:cxn ang="0">
                    <a:pos x="1012" y="128"/>
                  </a:cxn>
                  <a:cxn ang="0">
                    <a:pos x="1387" y="225"/>
                  </a:cxn>
                  <a:cxn ang="0">
                    <a:pos x="2880" y="225"/>
                  </a:cxn>
                </a:cxnLst>
                <a:rect l="0" t="0" r="r" b="b"/>
                <a:pathLst>
                  <a:path w="2880" h="225">
                    <a:moveTo>
                      <a:pt x="0" y="0"/>
                    </a:moveTo>
                    <a:cubicBezTo>
                      <a:pt x="0" y="0"/>
                      <a:pt x="575" y="0"/>
                      <a:pt x="624" y="0"/>
                    </a:cubicBezTo>
                    <a:cubicBezTo>
                      <a:pt x="823" y="0"/>
                      <a:pt x="906" y="68"/>
                      <a:pt x="1012" y="128"/>
                    </a:cubicBezTo>
                    <a:cubicBezTo>
                      <a:pt x="1103" y="180"/>
                      <a:pt x="1227" y="225"/>
                      <a:pt x="1387" y="225"/>
                    </a:cubicBezTo>
                    <a:cubicBezTo>
                      <a:pt x="2880" y="225"/>
                      <a:pt x="2880" y="225"/>
                      <a:pt x="2880" y="225"/>
                    </a:cubicBezTo>
                  </a:path>
                </a:pathLst>
              </a:custGeom>
              <a:noFill/>
              <a:ln w="19050" cap="flat">
                <a:solidFill>
                  <a:schemeClr val="accent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68" name="Freeform 7"/>
              <p:cNvSpPr>
                <a:spLocks/>
              </p:cNvSpPr>
              <p:nvPr userDrawn="1"/>
            </p:nvSpPr>
            <p:spPr bwMode="auto">
              <a:xfrm>
                <a:off x="0" y="-477"/>
                <a:ext cx="5760" cy="226"/>
              </a:xfrm>
              <a:custGeom>
                <a:avLst/>
                <a:gdLst/>
                <a:ahLst/>
                <a:cxnLst>
                  <a:cxn ang="0">
                    <a:pos x="2880" y="0"/>
                  </a:cxn>
                  <a:cxn ang="0">
                    <a:pos x="1246" y="0"/>
                  </a:cxn>
                  <a:cxn ang="0">
                    <a:pos x="1012" y="16"/>
                  </a:cxn>
                  <a:cxn ang="0">
                    <a:pos x="619" y="113"/>
                  </a:cxn>
                  <a:cxn ang="0">
                    <a:pos x="0" y="113"/>
                  </a:cxn>
                </a:cxnLst>
                <a:rect l="0" t="0" r="r" b="b"/>
                <a:pathLst>
                  <a:path w="2880" h="113">
                    <a:moveTo>
                      <a:pt x="2880" y="0"/>
                    </a:moveTo>
                    <a:cubicBezTo>
                      <a:pt x="1246" y="0"/>
                      <a:pt x="1246" y="0"/>
                      <a:pt x="1246" y="0"/>
                    </a:cubicBezTo>
                    <a:cubicBezTo>
                      <a:pt x="1094" y="0"/>
                      <a:pt x="1044" y="4"/>
                      <a:pt x="1012" y="16"/>
                    </a:cubicBezTo>
                    <a:cubicBezTo>
                      <a:pt x="946" y="41"/>
                      <a:pt x="858" y="113"/>
                      <a:pt x="619" y="113"/>
                    </a:cubicBezTo>
                    <a:cubicBezTo>
                      <a:pt x="0" y="113"/>
                      <a:pt x="0" y="113"/>
                      <a:pt x="0" y="113"/>
                    </a:cubicBezTo>
                  </a:path>
                </a:pathLst>
              </a:custGeom>
              <a:noFill/>
              <a:ln w="19050" cap="flat">
                <a:solidFill>
                  <a:schemeClr val="accent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69" name="Freeform 8"/>
              <p:cNvSpPr>
                <a:spLocks/>
              </p:cNvSpPr>
              <p:nvPr userDrawn="1"/>
            </p:nvSpPr>
            <p:spPr bwMode="auto">
              <a:xfrm>
                <a:off x="0" y="-851"/>
                <a:ext cx="5760" cy="450"/>
              </a:xfrm>
              <a:custGeom>
                <a:avLst/>
                <a:gdLst/>
                <a:ahLst/>
                <a:cxnLst>
                  <a:cxn ang="0">
                    <a:pos x="0" y="0"/>
                  </a:cxn>
                  <a:cxn ang="0">
                    <a:pos x="624" y="0"/>
                  </a:cxn>
                  <a:cxn ang="0">
                    <a:pos x="1012" y="128"/>
                  </a:cxn>
                  <a:cxn ang="0">
                    <a:pos x="1387" y="225"/>
                  </a:cxn>
                  <a:cxn ang="0">
                    <a:pos x="2880" y="225"/>
                  </a:cxn>
                </a:cxnLst>
                <a:rect l="0" t="0" r="r" b="b"/>
                <a:pathLst>
                  <a:path w="2880" h="225">
                    <a:moveTo>
                      <a:pt x="0" y="0"/>
                    </a:moveTo>
                    <a:cubicBezTo>
                      <a:pt x="0" y="0"/>
                      <a:pt x="575" y="0"/>
                      <a:pt x="624" y="0"/>
                    </a:cubicBezTo>
                    <a:cubicBezTo>
                      <a:pt x="823" y="0"/>
                      <a:pt x="906" y="68"/>
                      <a:pt x="1012" y="128"/>
                    </a:cubicBezTo>
                    <a:cubicBezTo>
                      <a:pt x="1103" y="180"/>
                      <a:pt x="1227" y="225"/>
                      <a:pt x="1387" y="225"/>
                    </a:cubicBezTo>
                    <a:cubicBezTo>
                      <a:pt x="2880" y="225"/>
                      <a:pt x="2880" y="225"/>
                      <a:pt x="2880" y="225"/>
                    </a:cubicBezTo>
                  </a:path>
                </a:pathLst>
              </a:custGeom>
              <a:no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0" name="Freeform 9"/>
              <p:cNvSpPr>
                <a:spLocks/>
              </p:cNvSpPr>
              <p:nvPr userDrawn="1"/>
            </p:nvSpPr>
            <p:spPr bwMode="auto">
              <a:xfrm>
                <a:off x="0" y="-627"/>
                <a:ext cx="5760" cy="226"/>
              </a:xfrm>
              <a:custGeom>
                <a:avLst/>
                <a:gdLst/>
                <a:ahLst/>
                <a:cxnLst>
                  <a:cxn ang="0">
                    <a:pos x="2880" y="0"/>
                  </a:cxn>
                  <a:cxn ang="0">
                    <a:pos x="1246" y="0"/>
                  </a:cxn>
                  <a:cxn ang="0">
                    <a:pos x="1012" y="16"/>
                  </a:cxn>
                  <a:cxn ang="0">
                    <a:pos x="619" y="113"/>
                  </a:cxn>
                  <a:cxn ang="0">
                    <a:pos x="0" y="113"/>
                  </a:cxn>
                </a:cxnLst>
                <a:rect l="0" t="0" r="r" b="b"/>
                <a:pathLst>
                  <a:path w="2880" h="113">
                    <a:moveTo>
                      <a:pt x="2880" y="0"/>
                    </a:moveTo>
                    <a:cubicBezTo>
                      <a:pt x="1246" y="0"/>
                      <a:pt x="1246" y="0"/>
                      <a:pt x="1246" y="0"/>
                    </a:cubicBezTo>
                    <a:cubicBezTo>
                      <a:pt x="1094" y="0"/>
                      <a:pt x="1044" y="4"/>
                      <a:pt x="1012" y="16"/>
                    </a:cubicBezTo>
                    <a:cubicBezTo>
                      <a:pt x="946" y="42"/>
                      <a:pt x="858" y="113"/>
                      <a:pt x="619" y="113"/>
                    </a:cubicBezTo>
                    <a:cubicBezTo>
                      <a:pt x="0" y="113"/>
                      <a:pt x="0" y="113"/>
                      <a:pt x="0" y="113"/>
                    </a:cubicBezTo>
                  </a:path>
                </a:pathLst>
              </a:custGeom>
              <a:noFill/>
              <a:ln w="19050" cap="flat">
                <a:solidFill>
                  <a:schemeClr val="accent2"/>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1" name="Freeform 10"/>
              <p:cNvSpPr>
                <a:spLocks/>
              </p:cNvSpPr>
              <p:nvPr userDrawn="1"/>
            </p:nvSpPr>
            <p:spPr bwMode="auto">
              <a:xfrm>
                <a:off x="0" y="-1311"/>
                <a:ext cx="5760" cy="450"/>
              </a:xfrm>
              <a:custGeom>
                <a:avLst/>
                <a:gdLst/>
                <a:ahLst/>
                <a:cxnLst>
                  <a:cxn ang="0">
                    <a:pos x="2880" y="225"/>
                  </a:cxn>
                  <a:cxn ang="0">
                    <a:pos x="2222" y="225"/>
                  </a:cxn>
                  <a:cxn ang="0">
                    <a:pos x="1833" y="96"/>
                  </a:cxn>
                  <a:cxn ang="0">
                    <a:pos x="1458" y="0"/>
                  </a:cxn>
                  <a:cxn ang="0">
                    <a:pos x="0" y="0"/>
                  </a:cxn>
                </a:cxnLst>
                <a:rect l="0" t="0" r="r" b="b"/>
                <a:pathLst>
                  <a:path w="2880" h="225">
                    <a:moveTo>
                      <a:pt x="2880" y="225"/>
                    </a:moveTo>
                    <a:cubicBezTo>
                      <a:pt x="2880" y="225"/>
                      <a:pt x="2270" y="225"/>
                      <a:pt x="2222" y="225"/>
                    </a:cubicBezTo>
                    <a:cubicBezTo>
                      <a:pt x="2022" y="225"/>
                      <a:pt x="1939" y="157"/>
                      <a:pt x="1833" y="96"/>
                    </a:cubicBezTo>
                    <a:cubicBezTo>
                      <a:pt x="1743" y="45"/>
                      <a:pt x="1618" y="0"/>
                      <a:pt x="1458" y="0"/>
                    </a:cubicBezTo>
                    <a:cubicBezTo>
                      <a:pt x="0" y="0"/>
                      <a:pt x="0" y="0"/>
                      <a:pt x="0" y="0"/>
                    </a:cubicBezTo>
                  </a:path>
                </a:pathLst>
              </a:custGeom>
              <a:noFill/>
              <a:ln w="19050" cap="flat">
                <a:solidFill>
                  <a:schemeClr val="accent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2" name="Freeform 11"/>
              <p:cNvSpPr>
                <a:spLocks/>
              </p:cNvSpPr>
              <p:nvPr userDrawn="1"/>
            </p:nvSpPr>
            <p:spPr bwMode="auto">
              <a:xfrm>
                <a:off x="0" y="-1311"/>
                <a:ext cx="5760" cy="224"/>
              </a:xfrm>
              <a:custGeom>
                <a:avLst/>
                <a:gdLst/>
                <a:ahLst/>
                <a:cxnLst>
                  <a:cxn ang="0">
                    <a:pos x="0" y="112"/>
                  </a:cxn>
                  <a:cxn ang="0">
                    <a:pos x="1599" y="112"/>
                  </a:cxn>
                  <a:cxn ang="0">
                    <a:pos x="1833" y="96"/>
                  </a:cxn>
                  <a:cxn ang="0">
                    <a:pos x="2226" y="0"/>
                  </a:cxn>
                  <a:cxn ang="0">
                    <a:pos x="2880" y="0"/>
                  </a:cxn>
                </a:cxnLst>
                <a:rect l="0" t="0" r="r" b="b"/>
                <a:pathLst>
                  <a:path w="2880" h="112">
                    <a:moveTo>
                      <a:pt x="0" y="112"/>
                    </a:moveTo>
                    <a:cubicBezTo>
                      <a:pt x="1599" y="112"/>
                      <a:pt x="1599" y="112"/>
                      <a:pt x="1599" y="112"/>
                    </a:cubicBezTo>
                    <a:cubicBezTo>
                      <a:pt x="1751" y="112"/>
                      <a:pt x="1801" y="109"/>
                      <a:pt x="1833" y="96"/>
                    </a:cubicBezTo>
                    <a:cubicBezTo>
                      <a:pt x="1899" y="71"/>
                      <a:pt x="1987" y="0"/>
                      <a:pt x="2226" y="0"/>
                    </a:cubicBezTo>
                    <a:cubicBezTo>
                      <a:pt x="2880" y="0"/>
                      <a:pt x="2880" y="0"/>
                      <a:pt x="2880" y="0"/>
                    </a:cubicBezTo>
                  </a:path>
                </a:pathLst>
              </a:custGeom>
              <a:noFill/>
              <a:ln w="19050" cap="flat">
                <a:solidFill>
                  <a:schemeClr val="accent2"/>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3" name="Freeform 12"/>
              <p:cNvSpPr>
                <a:spLocks/>
              </p:cNvSpPr>
              <p:nvPr userDrawn="1"/>
            </p:nvSpPr>
            <p:spPr bwMode="auto">
              <a:xfrm>
                <a:off x="0" y="-1161"/>
                <a:ext cx="5760" cy="450"/>
              </a:xfrm>
              <a:custGeom>
                <a:avLst/>
                <a:gdLst/>
                <a:ahLst/>
                <a:cxnLst>
                  <a:cxn ang="0">
                    <a:pos x="2880" y="225"/>
                  </a:cxn>
                  <a:cxn ang="0">
                    <a:pos x="2222" y="225"/>
                  </a:cxn>
                  <a:cxn ang="0">
                    <a:pos x="1833" y="96"/>
                  </a:cxn>
                  <a:cxn ang="0">
                    <a:pos x="1458" y="0"/>
                  </a:cxn>
                  <a:cxn ang="0">
                    <a:pos x="0" y="0"/>
                  </a:cxn>
                </a:cxnLst>
                <a:rect l="0" t="0" r="r" b="b"/>
                <a:pathLst>
                  <a:path w="2880" h="225">
                    <a:moveTo>
                      <a:pt x="2880" y="225"/>
                    </a:moveTo>
                    <a:cubicBezTo>
                      <a:pt x="2880" y="225"/>
                      <a:pt x="2270" y="225"/>
                      <a:pt x="2222" y="225"/>
                    </a:cubicBezTo>
                    <a:cubicBezTo>
                      <a:pt x="2022" y="225"/>
                      <a:pt x="1939" y="157"/>
                      <a:pt x="1833" y="96"/>
                    </a:cubicBezTo>
                    <a:cubicBezTo>
                      <a:pt x="1743" y="45"/>
                      <a:pt x="1618" y="0"/>
                      <a:pt x="1458" y="0"/>
                    </a:cubicBezTo>
                    <a:cubicBezTo>
                      <a:pt x="0" y="0"/>
                      <a:pt x="0" y="0"/>
                      <a:pt x="0" y="0"/>
                    </a:cubicBezTo>
                  </a:path>
                </a:pathLst>
              </a:custGeom>
              <a:no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4" name="Freeform 13"/>
              <p:cNvSpPr>
                <a:spLocks/>
              </p:cNvSpPr>
              <p:nvPr userDrawn="1"/>
            </p:nvSpPr>
            <p:spPr bwMode="auto">
              <a:xfrm>
                <a:off x="0" y="-1161"/>
                <a:ext cx="5760" cy="224"/>
              </a:xfrm>
              <a:custGeom>
                <a:avLst/>
                <a:gdLst/>
                <a:ahLst/>
                <a:cxnLst>
                  <a:cxn ang="0">
                    <a:pos x="0" y="112"/>
                  </a:cxn>
                  <a:cxn ang="0">
                    <a:pos x="1599" y="112"/>
                  </a:cxn>
                  <a:cxn ang="0">
                    <a:pos x="1833" y="96"/>
                  </a:cxn>
                  <a:cxn ang="0">
                    <a:pos x="2226" y="0"/>
                  </a:cxn>
                  <a:cxn ang="0">
                    <a:pos x="2880" y="0"/>
                  </a:cxn>
                </a:cxnLst>
                <a:rect l="0" t="0" r="r" b="b"/>
                <a:pathLst>
                  <a:path w="2880" h="112">
                    <a:moveTo>
                      <a:pt x="0" y="112"/>
                    </a:moveTo>
                    <a:cubicBezTo>
                      <a:pt x="1599" y="112"/>
                      <a:pt x="1599" y="112"/>
                      <a:pt x="1599" y="112"/>
                    </a:cubicBezTo>
                    <a:cubicBezTo>
                      <a:pt x="1751" y="112"/>
                      <a:pt x="1801" y="109"/>
                      <a:pt x="1833" y="96"/>
                    </a:cubicBezTo>
                    <a:cubicBezTo>
                      <a:pt x="1899" y="71"/>
                      <a:pt x="1987" y="0"/>
                      <a:pt x="2226" y="0"/>
                    </a:cubicBezTo>
                    <a:cubicBezTo>
                      <a:pt x="2880" y="0"/>
                      <a:pt x="2880" y="0"/>
                      <a:pt x="2880" y="0"/>
                    </a:cubicBezTo>
                  </a:path>
                </a:pathLst>
              </a:custGeom>
              <a:noFill/>
              <a:ln w="19050" cap="flat">
                <a:solidFill>
                  <a:schemeClr val="accent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5" name="Freeform 14"/>
              <p:cNvSpPr>
                <a:spLocks/>
              </p:cNvSpPr>
              <p:nvPr userDrawn="1"/>
            </p:nvSpPr>
            <p:spPr bwMode="auto">
              <a:xfrm>
                <a:off x="0" y="-1011"/>
                <a:ext cx="5760" cy="450"/>
              </a:xfrm>
              <a:custGeom>
                <a:avLst/>
                <a:gdLst/>
                <a:ahLst/>
                <a:cxnLst>
                  <a:cxn ang="0">
                    <a:pos x="2880" y="225"/>
                  </a:cxn>
                  <a:cxn ang="0">
                    <a:pos x="2222" y="225"/>
                  </a:cxn>
                  <a:cxn ang="0">
                    <a:pos x="1833" y="96"/>
                  </a:cxn>
                  <a:cxn ang="0">
                    <a:pos x="1458" y="0"/>
                  </a:cxn>
                  <a:cxn ang="0">
                    <a:pos x="0" y="0"/>
                  </a:cxn>
                </a:cxnLst>
                <a:rect l="0" t="0" r="r" b="b"/>
                <a:pathLst>
                  <a:path w="2880" h="225">
                    <a:moveTo>
                      <a:pt x="2880" y="225"/>
                    </a:moveTo>
                    <a:cubicBezTo>
                      <a:pt x="2880" y="225"/>
                      <a:pt x="2270" y="225"/>
                      <a:pt x="2222" y="225"/>
                    </a:cubicBezTo>
                    <a:cubicBezTo>
                      <a:pt x="2022" y="225"/>
                      <a:pt x="1939" y="157"/>
                      <a:pt x="1833" y="96"/>
                    </a:cubicBezTo>
                    <a:cubicBezTo>
                      <a:pt x="1743" y="45"/>
                      <a:pt x="1618" y="0"/>
                      <a:pt x="1458" y="0"/>
                    </a:cubicBezTo>
                    <a:cubicBezTo>
                      <a:pt x="0" y="0"/>
                      <a:pt x="0" y="0"/>
                      <a:pt x="0" y="0"/>
                    </a:cubicBezTo>
                  </a:path>
                </a:pathLst>
              </a:custGeom>
              <a:noFill/>
              <a:ln w="19050" cap="flat">
                <a:solidFill>
                  <a:schemeClr val="accent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6" name="Freeform 15"/>
              <p:cNvSpPr>
                <a:spLocks/>
              </p:cNvSpPr>
              <p:nvPr userDrawn="1"/>
            </p:nvSpPr>
            <p:spPr bwMode="auto">
              <a:xfrm>
                <a:off x="0" y="-1011"/>
                <a:ext cx="5760" cy="224"/>
              </a:xfrm>
              <a:custGeom>
                <a:avLst/>
                <a:gdLst/>
                <a:ahLst/>
                <a:cxnLst>
                  <a:cxn ang="0">
                    <a:pos x="0" y="112"/>
                  </a:cxn>
                  <a:cxn ang="0">
                    <a:pos x="1599" y="112"/>
                  </a:cxn>
                  <a:cxn ang="0">
                    <a:pos x="1833" y="96"/>
                  </a:cxn>
                  <a:cxn ang="0">
                    <a:pos x="2226" y="0"/>
                  </a:cxn>
                  <a:cxn ang="0">
                    <a:pos x="2880" y="0"/>
                  </a:cxn>
                </a:cxnLst>
                <a:rect l="0" t="0" r="r" b="b"/>
                <a:pathLst>
                  <a:path w="2880" h="112">
                    <a:moveTo>
                      <a:pt x="0" y="112"/>
                    </a:moveTo>
                    <a:cubicBezTo>
                      <a:pt x="1599" y="112"/>
                      <a:pt x="1599" y="112"/>
                      <a:pt x="1599" y="112"/>
                    </a:cubicBezTo>
                    <a:cubicBezTo>
                      <a:pt x="1751" y="112"/>
                      <a:pt x="1801" y="109"/>
                      <a:pt x="1833" y="96"/>
                    </a:cubicBezTo>
                    <a:cubicBezTo>
                      <a:pt x="1899" y="71"/>
                      <a:pt x="1987" y="0"/>
                      <a:pt x="2226" y="0"/>
                    </a:cubicBezTo>
                    <a:cubicBezTo>
                      <a:pt x="2880" y="0"/>
                      <a:pt x="2880" y="0"/>
                      <a:pt x="2880" y="0"/>
                    </a:cubicBezTo>
                  </a:path>
                </a:pathLst>
              </a:custGeom>
              <a:noFill/>
              <a:ln w="19050" cap="flat">
                <a:solidFill>
                  <a:schemeClr val="accent2"/>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grpSp>
      </p:grpSp>
      <p:sp>
        <p:nvSpPr>
          <p:cNvPr id="98" name="Text Placeholder 14"/>
          <p:cNvSpPr>
            <a:spLocks noGrp="1"/>
          </p:cNvSpPr>
          <p:nvPr>
            <p:ph type="body" sz="quarter" idx="18" hasCustomPrompt="1"/>
          </p:nvPr>
        </p:nvSpPr>
        <p:spPr>
          <a:xfrm>
            <a:off x="359999" y="4219470"/>
            <a:ext cx="4752000" cy="108000"/>
          </a:xfrm>
        </p:spPr>
        <p:txBody>
          <a:bodyPr anchor="ctr">
            <a:noAutofit/>
          </a:bodyPr>
          <a:lstStyle>
            <a:lvl1pPr marL="216000" marR="0" indent="-216000" algn="l" defTabSz="914400" rtl="0" eaLnBrk="1" fontAlgn="auto" latinLnBrk="0" hangingPunct="1">
              <a:lnSpc>
                <a:spcPct val="90000"/>
              </a:lnSpc>
              <a:spcBef>
                <a:spcPts val="600"/>
              </a:spcBef>
              <a:spcAft>
                <a:spcPts val="0"/>
              </a:spcAft>
              <a:buClrTx/>
              <a:buSzTx/>
              <a:buFontTx/>
              <a:buNone/>
              <a:tabLst/>
              <a:defRPr sz="1100" b="1" cap="all" baseline="0">
                <a:solidFill>
                  <a:schemeClr val="bg1"/>
                </a:solidFill>
              </a:defRPr>
            </a:lvl1pPr>
            <a:lvl2pPr marL="0" indent="0">
              <a:buFontTx/>
              <a:buNone/>
              <a:defRPr sz="1200">
                <a:solidFill>
                  <a:schemeClr val="bg2"/>
                </a:solidFill>
              </a:defRPr>
            </a:lvl2pPr>
            <a:lvl3pPr marL="0" indent="0">
              <a:buFontTx/>
              <a:buNone/>
              <a:defRPr sz="1200">
                <a:solidFill>
                  <a:schemeClr val="bg2"/>
                </a:solidFill>
              </a:defRPr>
            </a:lvl3pPr>
            <a:lvl4pPr marL="0" indent="0">
              <a:buFontTx/>
              <a:buNone/>
              <a:defRPr sz="1200">
                <a:solidFill>
                  <a:schemeClr val="bg2"/>
                </a:solidFill>
              </a:defRPr>
            </a:lvl4pPr>
            <a:lvl5pPr marL="0" indent="0">
              <a:buFontTx/>
              <a:buNone/>
              <a:defRPr sz="1200">
                <a:solidFill>
                  <a:schemeClr val="bg2"/>
                </a:solidFill>
              </a:defRPr>
            </a:lvl5pPr>
            <a:lvl6pPr marL="0" indent="0">
              <a:buFontTx/>
              <a:buNone/>
              <a:defRPr sz="1200">
                <a:solidFill>
                  <a:schemeClr val="bg2"/>
                </a:solidFill>
              </a:defRPr>
            </a:lvl6pPr>
            <a:lvl7pPr marL="0" indent="0">
              <a:buFontTx/>
              <a:buNone/>
              <a:defRPr sz="1200">
                <a:solidFill>
                  <a:schemeClr val="bg2"/>
                </a:solidFill>
              </a:defRPr>
            </a:lvl7pPr>
            <a:lvl8pPr marL="0" indent="0">
              <a:buFontTx/>
              <a:buNone/>
              <a:defRPr sz="1200">
                <a:solidFill>
                  <a:schemeClr val="bg2"/>
                </a:solidFill>
              </a:defRPr>
            </a:lvl8pPr>
            <a:lvl9pPr marL="0" indent="0">
              <a:buFontTx/>
              <a:buNone/>
              <a:defRPr sz="1200">
                <a:solidFill>
                  <a:schemeClr val="bg2"/>
                </a:solidFill>
              </a:defRPr>
            </a:lvl9pPr>
          </a:lstStyle>
          <a:p>
            <a:r>
              <a:rPr lang="en-AU" dirty="0"/>
              <a:t>Click to Add Business Unit</a:t>
            </a:r>
          </a:p>
        </p:txBody>
      </p:sp>
    </p:spTree>
    <p:extLst>
      <p:ext uri="{BB962C8B-B14F-4D97-AF65-F5344CB8AC3E}">
        <p14:creationId xmlns:p14="http://schemas.microsoft.com/office/powerpoint/2010/main" val="26476304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Collaborator logos">
    <p:bg>
      <p:bgPr>
        <a:solidFill>
          <a:schemeClr val="accent1"/>
        </a:solidFill>
        <a:effectLst/>
      </p:bgPr>
    </p:bg>
    <p:spTree>
      <p:nvGrpSpPr>
        <p:cNvPr id="1" name=""/>
        <p:cNvGrpSpPr/>
        <p:nvPr/>
      </p:nvGrpSpPr>
      <p:grpSpPr>
        <a:xfrm>
          <a:off x="0" y="0"/>
          <a:ext cx="0" cy="0"/>
          <a:chOff x="0" y="0"/>
          <a:chExt cx="0" cy="0"/>
        </a:xfrm>
      </p:grpSpPr>
      <p:grpSp>
        <p:nvGrpSpPr>
          <p:cNvPr id="28" name="Group 27"/>
          <p:cNvGrpSpPr/>
          <p:nvPr userDrawn="1"/>
        </p:nvGrpSpPr>
        <p:grpSpPr>
          <a:xfrm>
            <a:off x="0" y="4124457"/>
            <a:ext cx="9144000" cy="1019044"/>
            <a:chOff x="1" y="4124455"/>
            <a:chExt cx="9144000" cy="1019044"/>
          </a:xfrm>
        </p:grpSpPr>
        <p:sp>
          <p:nvSpPr>
            <p:cNvPr id="29" name="Rectangle 28"/>
            <p:cNvSpPr/>
            <p:nvPr userDrawn="1"/>
          </p:nvSpPr>
          <p:spPr>
            <a:xfrm>
              <a:off x="1497" y="4455240"/>
              <a:ext cx="9142503" cy="68825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grpSp>
          <p:nvGrpSpPr>
            <p:cNvPr id="30" name="Group 99"/>
            <p:cNvGrpSpPr/>
            <p:nvPr userDrawn="1"/>
          </p:nvGrpSpPr>
          <p:grpSpPr>
            <a:xfrm>
              <a:off x="1" y="4124455"/>
              <a:ext cx="9144000" cy="745712"/>
              <a:chOff x="1" y="4124455"/>
              <a:chExt cx="9144000" cy="745712"/>
            </a:xfrm>
          </p:grpSpPr>
          <p:grpSp>
            <p:nvGrpSpPr>
              <p:cNvPr id="31" name="Group 98"/>
              <p:cNvGrpSpPr/>
              <p:nvPr userDrawn="1"/>
            </p:nvGrpSpPr>
            <p:grpSpPr>
              <a:xfrm>
                <a:off x="1" y="4124455"/>
                <a:ext cx="9144000" cy="745712"/>
                <a:chOff x="1" y="4124455"/>
                <a:chExt cx="9159874" cy="745712"/>
              </a:xfrm>
            </p:grpSpPr>
            <p:sp>
              <p:nvSpPr>
                <p:cNvPr id="46" name="Freeform 42"/>
                <p:cNvSpPr>
                  <a:spLocks noEditPoints="1"/>
                </p:cNvSpPr>
                <p:nvPr/>
              </p:nvSpPr>
              <p:spPr bwMode="auto">
                <a:xfrm>
                  <a:off x="1" y="4171566"/>
                  <a:ext cx="9159873" cy="698601"/>
                </a:xfrm>
                <a:custGeom>
                  <a:avLst/>
                  <a:gdLst/>
                  <a:ahLst/>
                  <a:cxnLst>
                    <a:cxn ang="0">
                      <a:pos x="2415" y="88"/>
                    </a:cxn>
                    <a:cxn ang="0">
                      <a:pos x="0" y="88"/>
                    </a:cxn>
                    <a:cxn ang="0">
                      <a:pos x="0" y="102"/>
                    </a:cxn>
                    <a:cxn ang="0">
                      <a:pos x="2202" y="102"/>
                    </a:cxn>
                    <a:cxn ang="0">
                      <a:pos x="2415" y="88"/>
                    </a:cxn>
                    <a:cxn ang="0">
                      <a:pos x="2415" y="88"/>
                    </a:cxn>
                    <a:cxn ang="0">
                      <a:pos x="2415" y="88"/>
                    </a:cxn>
                    <a:cxn ang="0">
                      <a:pos x="2415" y="88"/>
                    </a:cxn>
                    <a:cxn ang="0">
                      <a:pos x="2881" y="0"/>
                    </a:cxn>
                    <a:cxn ang="0">
                      <a:pos x="2855" y="0"/>
                    </a:cxn>
                    <a:cxn ang="0">
                      <a:pos x="2855" y="88"/>
                    </a:cxn>
                    <a:cxn ang="0">
                      <a:pos x="2415" y="88"/>
                    </a:cxn>
                    <a:cxn ang="0">
                      <a:pos x="2415" y="88"/>
                    </a:cxn>
                    <a:cxn ang="0">
                      <a:pos x="2768" y="220"/>
                    </a:cxn>
                    <a:cxn ang="0">
                      <a:pos x="2881" y="220"/>
                    </a:cxn>
                    <a:cxn ang="0">
                      <a:pos x="2881" y="0"/>
                    </a:cxn>
                  </a:cxnLst>
                  <a:rect l="0" t="0" r="r" b="b"/>
                  <a:pathLst>
                    <a:path w="2881" h="220">
                      <a:moveTo>
                        <a:pt x="2415" y="88"/>
                      </a:moveTo>
                      <a:cubicBezTo>
                        <a:pt x="0" y="88"/>
                        <a:pt x="0" y="88"/>
                        <a:pt x="0" y="88"/>
                      </a:cubicBezTo>
                      <a:cubicBezTo>
                        <a:pt x="0" y="102"/>
                        <a:pt x="0" y="102"/>
                        <a:pt x="0" y="102"/>
                      </a:cubicBezTo>
                      <a:cubicBezTo>
                        <a:pt x="2202" y="102"/>
                        <a:pt x="2202" y="102"/>
                        <a:pt x="2202" y="102"/>
                      </a:cubicBezTo>
                      <a:cubicBezTo>
                        <a:pt x="2341" y="102"/>
                        <a:pt x="2386" y="99"/>
                        <a:pt x="2415" y="88"/>
                      </a:cubicBezTo>
                      <a:cubicBezTo>
                        <a:pt x="2415" y="88"/>
                        <a:pt x="2415" y="88"/>
                        <a:pt x="2415" y="88"/>
                      </a:cubicBezTo>
                      <a:cubicBezTo>
                        <a:pt x="2415" y="88"/>
                        <a:pt x="2415" y="88"/>
                        <a:pt x="2415" y="88"/>
                      </a:cubicBezTo>
                      <a:cubicBezTo>
                        <a:pt x="2415" y="88"/>
                        <a:pt x="2415" y="88"/>
                        <a:pt x="2415" y="88"/>
                      </a:cubicBezTo>
                      <a:moveTo>
                        <a:pt x="2881" y="0"/>
                      </a:moveTo>
                      <a:cubicBezTo>
                        <a:pt x="2855" y="0"/>
                        <a:pt x="2855" y="0"/>
                        <a:pt x="2855" y="0"/>
                      </a:cubicBezTo>
                      <a:cubicBezTo>
                        <a:pt x="2855" y="88"/>
                        <a:pt x="2855" y="88"/>
                        <a:pt x="2855" y="88"/>
                      </a:cubicBezTo>
                      <a:cubicBezTo>
                        <a:pt x="2415" y="88"/>
                        <a:pt x="2415" y="88"/>
                        <a:pt x="2415" y="88"/>
                      </a:cubicBezTo>
                      <a:cubicBezTo>
                        <a:pt x="2415" y="88"/>
                        <a:pt x="2415" y="88"/>
                        <a:pt x="2415" y="88"/>
                      </a:cubicBezTo>
                      <a:cubicBezTo>
                        <a:pt x="2489" y="148"/>
                        <a:pt x="2587" y="220"/>
                        <a:pt x="2768" y="220"/>
                      </a:cubicBezTo>
                      <a:cubicBezTo>
                        <a:pt x="2812" y="220"/>
                        <a:pt x="2881" y="220"/>
                        <a:pt x="2881" y="220"/>
                      </a:cubicBezTo>
                      <a:cubicBezTo>
                        <a:pt x="2881" y="0"/>
                        <a:pt x="2881" y="0"/>
                        <a:pt x="2881" y="0"/>
                      </a:cubicBezTo>
                    </a:path>
                  </a:pathLst>
                </a:custGeom>
                <a:solidFill>
                  <a:srgbClr val="BFBFBF"/>
                </a:solidFill>
                <a:ln w="9525">
                  <a:noFill/>
                  <a:round/>
                  <a:headEnd/>
                  <a:tailEnd/>
                </a:ln>
              </p:spPr>
              <p:txBody>
                <a:bodyPr/>
                <a:lstStyle/>
                <a:p>
                  <a:endParaRPr lang="en-AU"/>
                </a:p>
              </p:txBody>
            </p:sp>
            <p:sp>
              <p:nvSpPr>
                <p:cNvPr id="47" name="Freeform 43"/>
                <p:cNvSpPr>
                  <a:spLocks noEditPoints="1"/>
                </p:cNvSpPr>
                <p:nvPr/>
              </p:nvSpPr>
              <p:spPr bwMode="auto">
                <a:xfrm>
                  <a:off x="1" y="4124455"/>
                  <a:ext cx="9077765" cy="327091"/>
                </a:xfrm>
                <a:custGeom>
                  <a:avLst/>
                  <a:gdLst/>
                  <a:ahLst/>
                  <a:cxnLst>
                    <a:cxn ang="0">
                      <a:pos x="2855" y="15"/>
                    </a:cxn>
                    <a:cxn ang="0">
                      <a:pos x="2773" y="15"/>
                    </a:cxn>
                    <a:cxn ang="0">
                      <a:pos x="2415" y="103"/>
                    </a:cxn>
                    <a:cxn ang="0">
                      <a:pos x="2855" y="103"/>
                    </a:cxn>
                    <a:cxn ang="0">
                      <a:pos x="2855" y="15"/>
                    </a:cxn>
                    <a:cxn ang="0">
                      <a:pos x="2075" y="0"/>
                    </a:cxn>
                    <a:cxn ang="0">
                      <a:pos x="0" y="0"/>
                    </a:cxn>
                    <a:cxn ang="0">
                      <a:pos x="0" y="103"/>
                    </a:cxn>
                    <a:cxn ang="0">
                      <a:pos x="2415" y="103"/>
                    </a:cxn>
                    <a:cxn ang="0">
                      <a:pos x="2075" y="0"/>
                    </a:cxn>
                  </a:cxnLst>
                  <a:rect l="0" t="0" r="r" b="b"/>
                  <a:pathLst>
                    <a:path w="2855" h="103">
                      <a:moveTo>
                        <a:pt x="2855" y="15"/>
                      </a:moveTo>
                      <a:cubicBezTo>
                        <a:pt x="2773" y="15"/>
                        <a:pt x="2773" y="15"/>
                        <a:pt x="2773" y="15"/>
                      </a:cubicBezTo>
                      <a:cubicBezTo>
                        <a:pt x="2555" y="15"/>
                        <a:pt x="2475" y="80"/>
                        <a:pt x="2415" y="103"/>
                      </a:cubicBezTo>
                      <a:cubicBezTo>
                        <a:pt x="2855" y="103"/>
                        <a:pt x="2855" y="103"/>
                        <a:pt x="2855" y="103"/>
                      </a:cubicBezTo>
                      <a:cubicBezTo>
                        <a:pt x="2855" y="15"/>
                        <a:pt x="2855" y="15"/>
                        <a:pt x="2855" y="15"/>
                      </a:cubicBezTo>
                      <a:moveTo>
                        <a:pt x="2075" y="0"/>
                      </a:moveTo>
                      <a:cubicBezTo>
                        <a:pt x="0" y="0"/>
                        <a:pt x="0" y="0"/>
                        <a:pt x="0" y="0"/>
                      </a:cubicBezTo>
                      <a:cubicBezTo>
                        <a:pt x="0" y="103"/>
                        <a:pt x="0" y="103"/>
                        <a:pt x="0" y="103"/>
                      </a:cubicBezTo>
                      <a:cubicBezTo>
                        <a:pt x="2415" y="103"/>
                        <a:pt x="2415" y="103"/>
                        <a:pt x="2415" y="103"/>
                      </a:cubicBezTo>
                      <a:cubicBezTo>
                        <a:pt x="2342" y="43"/>
                        <a:pt x="2220" y="0"/>
                        <a:pt x="2075" y="0"/>
                      </a:cubicBezTo>
                    </a:path>
                  </a:pathLst>
                </a:custGeom>
                <a:solidFill>
                  <a:schemeClr val="accent1">
                    <a:lumMod val="75000"/>
                  </a:schemeClr>
                </a:solidFill>
                <a:ln w="9525">
                  <a:noFill/>
                  <a:round/>
                  <a:headEnd/>
                  <a:tailEnd/>
                </a:ln>
              </p:spPr>
              <p:txBody>
                <a:bodyPr/>
                <a:lstStyle/>
                <a:p>
                  <a:endParaRPr lang="en-AU"/>
                </a:p>
              </p:txBody>
            </p:sp>
            <p:sp>
              <p:nvSpPr>
                <p:cNvPr id="48" name="Freeform 44"/>
                <p:cNvSpPr>
                  <a:spLocks/>
                </p:cNvSpPr>
                <p:nvPr/>
              </p:nvSpPr>
              <p:spPr bwMode="auto">
                <a:xfrm>
                  <a:off x="1" y="4171566"/>
                  <a:ext cx="7677872" cy="324399"/>
                </a:xfrm>
                <a:custGeom>
                  <a:avLst/>
                  <a:gdLst/>
                  <a:ahLst/>
                  <a:cxnLst>
                    <a:cxn ang="0">
                      <a:pos x="2415" y="88"/>
                    </a:cxn>
                    <a:cxn ang="0">
                      <a:pos x="2075" y="0"/>
                    </a:cxn>
                    <a:cxn ang="0">
                      <a:pos x="0" y="0"/>
                    </a:cxn>
                    <a:cxn ang="0">
                      <a:pos x="0" y="102"/>
                    </a:cxn>
                    <a:cxn ang="0">
                      <a:pos x="2202" y="102"/>
                    </a:cxn>
                    <a:cxn ang="0">
                      <a:pos x="2415" y="88"/>
                    </a:cxn>
                  </a:cxnLst>
                  <a:rect l="0" t="0" r="r" b="b"/>
                  <a:pathLst>
                    <a:path w="2415" h="102">
                      <a:moveTo>
                        <a:pt x="2415" y="88"/>
                      </a:moveTo>
                      <a:cubicBezTo>
                        <a:pt x="2333" y="41"/>
                        <a:pt x="2220" y="0"/>
                        <a:pt x="2075" y="0"/>
                      </a:cubicBezTo>
                      <a:cubicBezTo>
                        <a:pt x="0" y="0"/>
                        <a:pt x="0" y="0"/>
                        <a:pt x="0" y="0"/>
                      </a:cubicBezTo>
                      <a:cubicBezTo>
                        <a:pt x="0" y="102"/>
                        <a:pt x="0" y="102"/>
                        <a:pt x="0" y="102"/>
                      </a:cubicBezTo>
                      <a:cubicBezTo>
                        <a:pt x="2202" y="102"/>
                        <a:pt x="2202" y="102"/>
                        <a:pt x="2202" y="102"/>
                      </a:cubicBezTo>
                      <a:cubicBezTo>
                        <a:pt x="2341" y="102"/>
                        <a:pt x="2386" y="99"/>
                        <a:pt x="2415" y="88"/>
                      </a:cubicBezTo>
                    </a:path>
                  </a:pathLst>
                </a:custGeom>
                <a:solidFill>
                  <a:schemeClr val="accent2"/>
                </a:solidFill>
                <a:ln w="9525">
                  <a:noFill/>
                  <a:round/>
                  <a:headEnd/>
                  <a:tailEnd/>
                </a:ln>
              </p:spPr>
              <p:txBody>
                <a:bodyPr/>
                <a:lstStyle/>
                <a:p>
                  <a:endParaRPr lang="en-AU"/>
                </a:p>
              </p:txBody>
            </p:sp>
            <p:sp>
              <p:nvSpPr>
                <p:cNvPr id="49" name="Freeform 45"/>
                <p:cNvSpPr>
                  <a:spLocks/>
                </p:cNvSpPr>
                <p:nvPr/>
              </p:nvSpPr>
              <p:spPr bwMode="auto">
                <a:xfrm>
                  <a:off x="7677873" y="4171566"/>
                  <a:ext cx="1482002" cy="648796"/>
                </a:xfrm>
                <a:custGeom>
                  <a:avLst/>
                  <a:gdLst/>
                  <a:ahLst/>
                  <a:cxnLst>
                    <a:cxn ang="0">
                      <a:pos x="358" y="0"/>
                    </a:cxn>
                    <a:cxn ang="0">
                      <a:pos x="0" y="88"/>
                    </a:cxn>
                    <a:cxn ang="0">
                      <a:pos x="353" y="204"/>
                    </a:cxn>
                    <a:cxn ang="0">
                      <a:pos x="466" y="204"/>
                    </a:cxn>
                    <a:cxn ang="0">
                      <a:pos x="466" y="0"/>
                    </a:cxn>
                    <a:cxn ang="0">
                      <a:pos x="358" y="0"/>
                    </a:cxn>
                  </a:cxnLst>
                  <a:rect l="0" t="0" r="r" b="b"/>
                  <a:pathLst>
                    <a:path w="466" h="204">
                      <a:moveTo>
                        <a:pt x="358" y="0"/>
                      </a:moveTo>
                      <a:cubicBezTo>
                        <a:pt x="140" y="0"/>
                        <a:pt x="60" y="65"/>
                        <a:pt x="0" y="88"/>
                      </a:cubicBezTo>
                      <a:cubicBezTo>
                        <a:pt x="96" y="142"/>
                        <a:pt x="172" y="204"/>
                        <a:pt x="353" y="204"/>
                      </a:cubicBezTo>
                      <a:cubicBezTo>
                        <a:pt x="397" y="204"/>
                        <a:pt x="466" y="204"/>
                        <a:pt x="466" y="204"/>
                      </a:cubicBezTo>
                      <a:cubicBezTo>
                        <a:pt x="466" y="0"/>
                        <a:pt x="466" y="0"/>
                        <a:pt x="466" y="0"/>
                      </a:cubicBezTo>
                      <a:lnTo>
                        <a:pt x="358" y="0"/>
                      </a:lnTo>
                      <a:close/>
                    </a:path>
                  </a:pathLst>
                </a:custGeom>
                <a:solidFill>
                  <a:srgbClr val="FFFFFF"/>
                </a:solidFill>
                <a:ln w="9525">
                  <a:noFill/>
                  <a:round/>
                  <a:headEnd/>
                  <a:tailEnd/>
                </a:ln>
              </p:spPr>
              <p:txBody>
                <a:bodyPr/>
                <a:lstStyle/>
                <a:p>
                  <a:endParaRPr lang="en-AU"/>
                </a:p>
              </p:txBody>
            </p:sp>
          </p:grpSp>
          <p:pic>
            <p:nvPicPr>
              <p:cNvPr id="32" name="Picture 78"/>
              <p:cNvPicPr>
                <a:picLocks noChangeAspect="1" noChangeArrowheads="1"/>
              </p:cNvPicPr>
              <p:nvPr userDrawn="1"/>
            </p:nvPicPr>
            <p:blipFill>
              <a:blip r:embed="rId2" cstate="print"/>
              <a:srcRect/>
              <a:stretch>
                <a:fillRect/>
              </a:stretch>
            </p:blipFill>
            <p:spPr bwMode="auto">
              <a:xfrm>
                <a:off x="8301816" y="4256808"/>
                <a:ext cx="489038" cy="489038"/>
              </a:xfrm>
              <a:prstGeom prst="rect">
                <a:avLst/>
              </a:prstGeom>
              <a:noFill/>
              <a:ln w="9525">
                <a:noFill/>
                <a:miter lim="800000"/>
                <a:headEnd/>
                <a:tailEnd/>
              </a:ln>
            </p:spPr>
          </p:pic>
          <p:grpSp>
            <p:nvGrpSpPr>
              <p:cNvPr id="33" name="Group 19"/>
              <p:cNvGrpSpPr/>
              <p:nvPr userDrawn="1"/>
            </p:nvGrpSpPr>
            <p:grpSpPr>
              <a:xfrm>
                <a:off x="359397" y="4355630"/>
                <a:ext cx="612558" cy="71438"/>
                <a:chOff x="3495675" y="5969000"/>
                <a:chExt cx="814388" cy="95250"/>
              </a:xfrm>
              <a:solidFill>
                <a:schemeClr val="accent1"/>
              </a:solidFill>
            </p:grpSpPr>
            <p:sp>
              <p:nvSpPr>
                <p:cNvPr id="34" name="Freeform 26"/>
                <p:cNvSpPr>
                  <a:spLocks/>
                </p:cNvSpPr>
                <p:nvPr/>
              </p:nvSpPr>
              <p:spPr bwMode="auto">
                <a:xfrm>
                  <a:off x="34956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1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1"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1" y="13"/>
                        <a:pt x="21" y="13"/>
                        <a:pt x="21"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5" name="Freeform 27"/>
                <p:cNvSpPr>
                  <a:spLocks/>
                </p:cNvSpPr>
                <p:nvPr/>
              </p:nvSpPr>
              <p:spPr bwMode="auto">
                <a:xfrm>
                  <a:off x="360362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6" name="Freeform 28"/>
                <p:cNvSpPr>
                  <a:spLocks/>
                </p:cNvSpPr>
                <p:nvPr/>
              </p:nvSpPr>
              <p:spPr bwMode="auto">
                <a:xfrm>
                  <a:off x="37115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9"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7" name="Oval 29"/>
                <p:cNvSpPr>
                  <a:spLocks noChangeArrowheads="1"/>
                </p:cNvSpPr>
                <p:nvPr/>
              </p:nvSpPr>
              <p:spPr bwMode="auto">
                <a:xfrm>
                  <a:off x="3819525" y="6042025"/>
                  <a:ext cx="19050" cy="22225"/>
                </a:xfrm>
                <a:prstGeom prst="ellipse">
                  <a:avLst/>
                </a:prstGeom>
                <a:grpFill/>
                <a:ln>
                  <a:noFill/>
                </a:ln>
              </p:spPr>
              <p:txBody>
                <a:bodyPr/>
                <a:lstStyle/>
                <a:p>
                  <a:pPr>
                    <a:defRPr/>
                  </a:pPr>
                  <a:endParaRPr lang="en-AU"/>
                </a:p>
              </p:txBody>
            </p:sp>
            <p:sp>
              <p:nvSpPr>
                <p:cNvPr id="38" name="Freeform 30"/>
                <p:cNvSpPr>
                  <a:spLocks/>
                </p:cNvSpPr>
                <p:nvPr/>
              </p:nvSpPr>
              <p:spPr bwMode="auto">
                <a:xfrm>
                  <a:off x="3851275" y="5997575"/>
                  <a:ext cx="50800" cy="66675"/>
                </a:xfrm>
                <a:custGeom>
                  <a:avLst/>
                  <a:gdLst>
                    <a:gd name="T0" fmla="*/ 16 w 16"/>
                    <a:gd name="T1" fmla="*/ 20 h 21"/>
                    <a:gd name="T2" fmla="*/ 10 w 16"/>
                    <a:gd name="T3" fmla="*/ 21 h 21"/>
                    <a:gd name="T4" fmla="*/ 0 w 16"/>
                    <a:gd name="T5" fmla="*/ 11 h 21"/>
                    <a:gd name="T6" fmla="*/ 10 w 16"/>
                    <a:gd name="T7" fmla="*/ 0 h 21"/>
                    <a:gd name="T8" fmla="*/ 16 w 16"/>
                    <a:gd name="T9" fmla="*/ 1 h 21"/>
                    <a:gd name="T10" fmla="*/ 14 w 16"/>
                    <a:gd name="T11" fmla="*/ 5 h 21"/>
                    <a:gd name="T12" fmla="*/ 11 w 16"/>
                    <a:gd name="T13" fmla="*/ 4 h 21"/>
                    <a:gd name="T14" fmla="*/ 6 w 16"/>
                    <a:gd name="T15" fmla="*/ 10 h 21"/>
                    <a:gd name="T16" fmla="*/ 11 w 16"/>
                    <a:gd name="T17" fmla="*/ 17 h 21"/>
                    <a:gd name="T18" fmla="*/ 15 w 16"/>
                    <a:gd name="T19" fmla="*/ 16 h 21"/>
                    <a:gd name="T20" fmla="*/ 16 w 16"/>
                    <a:gd name="T21"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1">
                      <a:moveTo>
                        <a:pt x="16" y="20"/>
                      </a:moveTo>
                      <a:cubicBezTo>
                        <a:pt x="14" y="21"/>
                        <a:pt x="12" y="21"/>
                        <a:pt x="10" y="21"/>
                      </a:cubicBezTo>
                      <a:cubicBezTo>
                        <a:pt x="3" y="21"/>
                        <a:pt x="0" y="17"/>
                        <a:pt x="0" y="11"/>
                      </a:cubicBezTo>
                      <a:cubicBezTo>
                        <a:pt x="0" y="4"/>
                        <a:pt x="4" y="0"/>
                        <a:pt x="10" y="0"/>
                      </a:cubicBezTo>
                      <a:cubicBezTo>
                        <a:pt x="12" y="0"/>
                        <a:pt x="14" y="0"/>
                        <a:pt x="16" y="1"/>
                      </a:cubicBezTo>
                      <a:cubicBezTo>
                        <a:pt x="14" y="5"/>
                        <a:pt x="14" y="5"/>
                        <a:pt x="14" y="5"/>
                      </a:cubicBezTo>
                      <a:cubicBezTo>
                        <a:pt x="13" y="4"/>
                        <a:pt x="12" y="4"/>
                        <a:pt x="11" y="4"/>
                      </a:cubicBezTo>
                      <a:cubicBezTo>
                        <a:pt x="7" y="4"/>
                        <a:pt x="6" y="6"/>
                        <a:pt x="6" y="10"/>
                      </a:cubicBezTo>
                      <a:cubicBezTo>
                        <a:pt x="6" y="15"/>
                        <a:pt x="7" y="17"/>
                        <a:pt x="11" y="17"/>
                      </a:cubicBezTo>
                      <a:cubicBezTo>
                        <a:pt x="12" y="17"/>
                        <a:pt x="14" y="17"/>
                        <a:pt x="15" y="16"/>
                      </a:cubicBezTo>
                      <a:lnTo>
                        <a:pt x="16" y="20"/>
                      </a:lnTo>
                      <a:close/>
                    </a:path>
                  </a:pathLst>
                </a:custGeom>
                <a:grpFill/>
                <a:ln>
                  <a:noFill/>
                </a:ln>
              </p:spPr>
              <p:txBody>
                <a:bodyPr/>
                <a:lstStyle/>
                <a:p>
                  <a:pPr>
                    <a:defRPr/>
                  </a:pPr>
                  <a:endParaRPr lang="en-AU"/>
                </a:p>
              </p:txBody>
            </p:sp>
            <p:sp>
              <p:nvSpPr>
                <p:cNvPr id="39" name="Freeform 31"/>
                <p:cNvSpPr>
                  <a:spLocks/>
                </p:cNvSpPr>
                <p:nvPr/>
              </p:nvSpPr>
              <p:spPr bwMode="auto">
                <a:xfrm>
                  <a:off x="3911600" y="5997575"/>
                  <a:ext cx="47625" cy="66675"/>
                </a:xfrm>
                <a:custGeom>
                  <a:avLst/>
                  <a:gdLst>
                    <a:gd name="T0" fmla="*/ 6 w 15"/>
                    <a:gd name="T1" fmla="*/ 21 h 21"/>
                    <a:gd name="T2" fmla="*/ 0 w 15"/>
                    <a:gd name="T3" fmla="*/ 20 h 21"/>
                    <a:gd name="T4" fmla="*/ 1 w 15"/>
                    <a:gd name="T5" fmla="*/ 16 h 21"/>
                    <a:gd name="T6" fmla="*/ 6 w 15"/>
                    <a:gd name="T7" fmla="*/ 17 h 21"/>
                    <a:gd name="T8" fmla="*/ 9 w 15"/>
                    <a:gd name="T9" fmla="*/ 15 h 21"/>
                    <a:gd name="T10" fmla="*/ 6 w 15"/>
                    <a:gd name="T11" fmla="*/ 12 h 21"/>
                    <a:gd name="T12" fmla="*/ 0 w 15"/>
                    <a:gd name="T13" fmla="*/ 6 h 21"/>
                    <a:gd name="T14" fmla="*/ 8 w 15"/>
                    <a:gd name="T15" fmla="*/ 0 h 21"/>
                    <a:gd name="T16" fmla="*/ 13 w 15"/>
                    <a:gd name="T17" fmla="*/ 0 h 21"/>
                    <a:gd name="T18" fmla="*/ 13 w 15"/>
                    <a:gd name="T19" fmla="*/ 4 h 21"/>
                    <a:gd name="T20" fmla="*/ 9 w 15"/>
                    <a:gd name="T21" fmla="*/ 4 h 21"/>
                    <a:gd name="T22" fmla="*/ 6 w 15"/>
                    <a:gd name="T23" fmla="*/ 6 h 21"/>
                    <a:gd name="T24" fmla="*/ 9 w 15"/>
                    <a:gd name="T25" fmla="*/ 9 h 21"/>
                    <a:gd name="T26" fmla="*/ 15 w 15"/>
                    <a:gd name="T27" fmla="*/ 14 h 21"/>
                    <a:gd name="T28" fmla="*/ 6 w 15"/>
                    <a:gd name="T2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1">
                      <a:moveTo>
                        <a:pt x="6" y="21"/>
                      </a:moveTo>
                      <a:cubicBezTo>
                        <a:pt x="4" y="21"/>
                        <a:pt x="2" y="21"/>
                        <a:pt x="0" y="20"/>
                      </a:cubicBezTo>
                      <a:cubicBezTo>
                        <a:pt x="1" y="16"/>
                        <a:pt x="1" y="16"/>
                        <a:pt x="1" y="16"/>
                      </a:cubicBezTo>
                      <a:cubicBezTo>
                        <a:pt x="3" y="17"/>
                        <a:pt x="5" y="17"/>
                        <a:pt x="6" y="17"/>
                      </a:cubicBezTo>
                      <a:cubicBezTo>
                        <a:pt x="8" y="17"/>
                        <a:pt x="9" y="16"/>
                        <a:pt x="9" y="15"/>
                      </a:cubicBezTo>
                      <a:cubicBezTo>
                        <a:pt x="9" y="14"/>
                        <a:pt x="8" y="13"/>
                        <a:pt x="6" y="12"/>
                      </a:cubicBezTo>
                      <a:cubicBezTo>
                        <a:pt x="3" y="11"/>
                        <a:pt x="0" y="10"/>
                        <a:pt x="0" y="6"/>
                      </a:cubicBezTo>
                      <a:cubicBezTo>
                        <a:pt x="0" y="2"/>
                        <a:pt x="3" y="0"/>
                        <a:pt x="8" y="0"/>
                      </a:cubicBezTo>
                      <a:cubicBezTo>
                        <a:pt x="10" y="0"/>
                        <a:pt x="12" y="0"/>
                        <a:pt x="13" y="0"/>
                      </a:cubicBezTo>
                      <a:cubicBezTo>
                        <a:pt x="13" y="4"/>
                        <a:pt x="13" y="4"/>
                        <a:pt x="13" y="4"/>
                      </a:cubicBezTo>
                      <a:cubicBezTo>
                        <a:pt x="11" y="4"/>
                        <a:pt x="10" y="4"/>
                        <a:pt x="9" y="4"/>
                      </a:cubicBezTo>
                      <a:cubicBezTo>
                        <a:pt x="6" y="4"/>
                        <a:pt x="6" y="5"/>
                        <a:pt x="6" y="6"/>
                      </a:cubicBezTo>
                      <a:cubicBezTo>
                        <a:pt x="6" y="7"/>
                        <a:pt x="7" y="8"/>
                        <a:pt x="9" y="9"/>
                      </a:cubicBezTo>
                      <a:cubicBezTo>
                        <a:pt x="13" y="10"/>
                        <a:pt x="15" y="11"/>
                        <a:pt x="15" y="14"/>
                      </a:cubicBezTo>
                      <a:cubicBezTo>
                        <a:pt x="15" y="18"/>
                        <a:pt x="11" y="21"/>
                        <a:pt x="6" y="21"/>
                      </a:cubicBezTo>
                    </a:path>
                  </a:pathLst>
                </a:custGeom>
                <a:grpFill/>
                <a:ln>
                  <a:noFill/>
                </a:ln>
              </p:spPr>
              <p:txBody>
                <a:bodyPr/>
                <a:lstStyle/>
                <a:p>
                  <a:pPr>
                    <a:defRPr/>
                  </a:pPr>
                  <a:endParaRPr lang="en-AU"/>
                </a:p>
              </p:txBody>
            </p:sp>
            <p:sp>
              <p:nvSpPr>
                <p:cNvPr id="40" name="Freeform 32"/>
                <p:cNvSpPr>
                  <a:spLocks noEditPoints="1"/>
                </p:cNvSpPr>
                <p:nvPr/>
              </p:nvSpPr>
              <p:spPr bwMode="auto">
                <a:xfrm>
                  <a:off x="3965575" y="5969000"/>
                  <a:ext cx="28575" cy="95250"/>
                </a:xfrm>
                <a:custGeom>
                  <a:avLst/>
                  <a:gdLst>
                    <a:gd name="T0" fmla="*/ 4 w 9"/>
                    <a:gd name="T1" fmla="*/ 30 h 30"/>
                    <a:gd name="T2" fmla="*/ 4 w 9"/>
                    <a:gd name="T3" fmla="*/ 13 h 30"/>
                    <a:gd name="T4" fmla="*/ 0 w 9"/>
                    <a:gd name="T5" fmla="*/ 13 h 30"/>
                    <a:gd name="T6" fmla="*/ 0 w 9"/>
                    <a:gd name="T7" fmla="*/ 9 h 30"/>
                    <a:gd name="T8" fmla="*/ 9 w 9"/>
                    <a:gd name="T9" fmla="*/ 9 h 30"/>
                    <a:gd name="T10" fmla="*/ 9 w 9"/>
                    <a:gd name="T11" fmla="*/ 30 h 30"/>
                    <a:gd name="T12" fmla="*/ 4 w 9"/>
                    <a:gd name="T13" fmla="*/ 30 h 30"/>
                    <a:gd name="T14" fmla="*/ 6 w 9"/>
                    <a:gd name="T15" fmla="*/ 6 h 30"/>
                    <a:gd name="T16" fmla="*/ 3 w 9"/>
                    <a:gd name="T17" fmla="*/ 3 h 30"/>
                    <a:gd name="T18" fmla="*/ 6 w 9"/>
                    <a:gd name="T19" fmla="*/ 0 h 30"/>
                    <a:gd name="T20" fmla="*/ 9 w 9"/>
                    <a:gd name="T21" fmla="*/ 3 h 30"/>
                    <a:gd name="T22" fmla="*/ 6 w 9"/>
                    <a:gd name="T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30">
                      <a:moveTo>
                        <a:pt x="4" y="30"/>
                      </a:moveTo>
                      <a:cubicBezTo>
                        <a:pt x="4" y="13"/>
                        <a:pt x="4" y="13"/>
                        <a:pt x="4" y="13"/>
                      </a:cubicBezTo>
                      <a:cubicBezTo>
                        <a:pt x="0" y="13"/>
                        <a:pt x="0" y="13"/>
                        <a:pt x="0" y="13"/>
                      </a:cubicBezTo>
                      <a:cubicBezTo>
                        <a:pt x="0" y="9"/>
                        <a:pt x="0" y="9"/>
                        <a:pt x="0" y="9"/>
                      </a:cubicBezTo>
                      <a:cubicBezTo>
                        <a:pt x="9" y="9"/>
                        <a:pt x="9" y="9"/>
                        <a:pt x="9" y="9"/>
                      </a:cubicBezTo>
                      <a:cubicBezTo>
                        <a:pt x="9" y="30"/>
                        <a:pt x="9" y="30"/>
                        <a:pt x="9" y="30"/>
                      </a:cubicBezTo>
                      <a:lnTo>
                        <a:pt x="4" y="30"/>
                      </a:lnTo>
                      <a:close/>
                      <a:moveTo>
                        <a:pt x="6" y="6"/>
                      </a:moveTo>
                      <a:cubicBezTo>
                        <a:pt x="4" y="6"/>
                        <a:pt x="3" y="5"/>
                        <a:pt x="3" y="3"/>
                      </a:cubicBezTo>
                      <a:cubicBezTo>
                        <a:pt x="3" y="1"/>
                        <a:pt x="4" y="0"/>
                        <a:pt x="6" y="0"/>
                      </a:cubicBezTo>
                      <a:cubicBezTo>
                        <a:pt x="8" y="0"/>
                        <a:pt x="9" y="1"/>
                        <a:pt x="9" y="3"/>
                      </a:cubicBezTo>
                      <a:cubicBezTo>
                        <a:pt x="9" y="5"/>
                        <a:pt x="8" y="6"/>
                        <a:pt x="6" y="6"/>
                      </a:cubicBezTo>
                    </a:path>
                  </a:pathLst>
                </a:custGeom>
                <a:grpFill/>
                <a:ln>
                  <a:noFill/>
                </a:ln>
              </p:spPr>
              <p:txBody>
                <a:bodyPr/>
                <a:lstStyle/>
                <a:p>
                  <a:pPr>
                    <a:defRPr/>
                  </a:pPr>
                  <a:endParaRPr lang="en-AU"/>
                </a:p>
              </p:txBody>
            </p:sp>
            <p:sp>
              <p:nvSpPr>
                <p:cNvPr id="41" name="Freeform 33"/>
                <p:cNvSpPr>
                  <a:spLocks/>
                </p:cNvSpPr>
                <p:nvPr/>
              </p:nvSpPr>
              <p:spPr bwMode="auto">
                <a:xfrm>
                  <a:off x="4013200" y="5997575"/>
                  <a:ext cx="39687" cy="66675"/>
                </a:xfrm>
                <a:custGeom>
                  <a:avLst/>
                  <a:gdLst>
                    <a:gd name="T0" fmla="*/ 11 w 12"/>
                    <a:gd name="T1" fmla="*/ 5 h 21"/>
                    <a:gd name="T2" fmla="*/ 9 w 12"/>
                    <a:gd name="T3" fmla="*/ 5 h 21"/>
                    <a:gd name="T4" fmla="*/ 5 w 12"/>
                    <a:gd name="T5" fmla="*/ 8 h 21"/>
                    <a:gd name="T6" fmla="*/ 5 w 12"/>
                    <a:gd name="T7" fmla="*/ 21 h 21"/>
                    <a:gd name="T8" fmla="*/ 0 w 12"/>
                    <a:gd name="T9" fmla="*/ 21 h 21"/>
                    <a:gd name="T10" fmla="*/ 0 w 12"/>
                    <a:gd name="T11" fmla="*/ 0 h 21"/>
                    <a:gd name="T12" fmla="*/ 4 w 12"/>
                    <a:gd name="T13" fmla="*/ 0 h 21"/>
                    <a:gd name="T14" fmla="*/ 4 w 12"/>
                    <a:gd name="T15" fmla="*/ 4 h 21"/>
                    <a:gd name="T16" fmla="*/ 10 w 12"/>
                    <a:gd name="T17" fmla="*/ 0 h 21"/>
                    <a:gd name="T18" fmla="*/ 12 w 12"/>
                    <a:gd name="T19" fmla="*/ 0 h 21"/>
                    <a:gd name="T20" fmla="*/ 11 w 12"/>
                    <a:gd name="T21"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11" y="5"/>
                      </a:moveTo>
                      <a:cubicBezTo>
                        <a:pt x="11" y="5"/>
                        <a:pt x="10" y="5"/>
                        <a:pt x="9" y="5"/>
                      </a:cubicBezTo>
                      <a:cubicBezTo>
                        <a:pt x="8" y="5"/>
                        <a:pt x="7" y="6"/>
                        <a:pt x="5" y="8"/>
                      </a:cubicBezTo>
                      <a:cubicBezTo>
                        <a:pt x="5" y="21"/>
                        <a:pt x="5" y="21"/>
                        <a:pt x="5" y="21"/>
                      </a:cubicBezTo>
                      <a:cubicBezTo>
                        <a:pt x="0" y="21"/>
                        <a:pt x="0" y="21"/>
                        <a:pt x="0" y="21"/>
                      </a:cubicBezTo>
                      <a:cubicBezTo>
                        <a:pt x="0" y="0"/>
                        <a:pt x="0" y="0"/>
                        <a:pt x="0" y="0"/>
                      </a:cubicBezTo>
                      <a:cubicBezTo>
                        <a:pt x="4" y="0"/>
                        <a:pt x="4" y="0"/>
                        <a:pt x="4" y="0"/>
                      </a:cubicBezTo>
                      <a:cubicBezTo>
                        <a:pt x="4" y="4"/>
                        <a:pt x="4" y="4"/>
                        <a:pt x="4" y="4"/>
                      </a:cubicBezTo>
                      <a:cubicBezTo>
                        <a:pt x="6" y="1"/>
                        <a:pt x="8" y="0"/>
                        <a:pt x="10" y="0"/>
                      </a:cubicBezTo>
                      <a:cubicBezTo>
                        <a:pt x="11" y="0"/>
                        <a:pt x="11" y="0"/>
                        <a:pt x="12" y="0"/>
                      </a:cubicBezTo>
                      <a:lnTo>
                        <a:pt x="11" y="5"/>
                      </a:lnTo>
                      <a:close/>
                    </a:path>
                  </a:pathLst>
                </a:custGeom>
                <a:grpFill/>
                <a:ln>
                  <a:noFill/>
                </a:ln>
              </p:spPr>
              <p:txBody>
                <a:bodyPr/>
                <a:lstStyle/>
                <a:p>
                  <a:pPr>
                    <a:defRPr/>
                  </a:pPr>
                  <a:endParaRPr lang="en-AU"/>
                </a:p>
              </p:txBody>
            </p:sp>
            <p:sp>
              <p:nvSpPr>
                <p:cNvPr id="42" name="Freeform 34"/>
                <p:cNvSpPr>
                  <a:spLocks noEditPoints="1"/>
                </p:cNvSpPr>
                <p:nvPr/>
              </p:nvSpPr>
              <p:spPr bwMode="auto">
                <a:xfrm>
                  <a:off x="4062413" y="5997575"/>
                  <a:ext cx="66675" cy="66675"/>
                </a:xfrm>
                <a:custGeom>
                  <a:avLst/>
                  <a:gdLst>
                    <a:gd name="T0" fmla="*/ 10 w 21"/>
                    <a:gd name="T1" fmla="*/ 21 h 21"/>
                    <a:gd name="T2" fmla="*/ 0 w 21"/>
                    <a:gd name="T3" fmla="*/ 11 h 21"/>
                    <a:gd name="T4" fmla="*/ 10 w 21"/>
                    <a:gd name="T5" fmla="*/ 0 h 21"/>
                    <a:gd name="T6" fmla="*/ 21 w 21"/>
                    <a:gd name="T7" fmla="*/ 10 h 21"/>
                    <a:gd name="T8" fmla="*/ 10 w 21"/>
                    <a:gd name="T9" fmla="*/ 21 h 21"/>
                    <a:gd name="T10" fmla="*/ 10 w 21"/>
                    <a:gd name="T11" fmla="*/ 4 h 21"/>
                    <a:gd name="T12" fmla="*/ 5 w 21"/>
                    <a:gd name="T13" fmla="*/ 10 h 21"/>
                    <a:gd name="T14" fmla="*/ 10 w 21"/>
                    <a:gd name="T15" fmla="*/ 17 h 21"/>
                    <a:gd name="T16" fmla="*/ 15 w 21"/>
                    <a:gd name="T17" fmla="*/ 11 h 21"/>
                    <a:gd name="T18" fmla="*/ 10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0" y="21"/>
                      </a:moveTo>
                      <a:cubicBezTo>
                        <a:pt x="3" y="21"/>
                        <a:pt x="0" y="17"/>
                        <a:pt x="0" y="11"/>
                      </a:cubicBezTo>
                      <a:cubicBezTo>
                        <a:pt x="0" y="4"/>
                        <a:pt x="3" y="0"/>
                        <a:pt x="10" y="0"/>
                      </a:cubicBezTo>
                      <a:cubicBezTo>
                        <a:pt x="17" y="0"/>
                        <a:pt x="21" y="4"/>
                        <a:pt x="21" y="10"/>
                      </a:cubicBezTo>
                      <a:cubicBezTo>
                        <a:pt x="21" y="17"/>
                        <a:pt x="17" y="21"/>
                        <a:pt x="10" y="21"/>
                      </a:cubicBezTo>
                      <a:moveTo>
                        <a:pt x="10" y="4"/>
                      </a:moveTo>
                      <a:cubicBezTo>
                        <a:pt x="7" y="4"/>
                        <a:pt x="5" y="7"/>
                        <a:pt x="5" y="10"/>
                      </a:cubicBezTo>
                      <a:cubicBezTo>
                        <a:pt x="5" y="14"/>
                        <a:pt x="6" y="17"/>
                        <a:pt x="10" y="17"/>
                      </a:cubicBezTo>
                      <a:cubicBezTo>
                        <a:pt x="14" y="17"/>
                        <a:pt x="15" y="14"/>
                        <a:pt x="15" y="11"/>
                      </a:cubicBezTo>
                      <a:cubicBezTo>
                        <a:pt x="15" y="6"/>
                        <a:pt x="14" y="4"/>
                        <a:pt x="10" y="4"/>
                      </a:cubicBezTo>
                    </a:path>
                  </a:pathLst>
                </a:custGeom>
                <a:grpFill/>
                <a:ln>
                  <a:noFill/>
                </a:ln>
              </p:spPr>
              <p:txBody>
                <a:bodyPr/>
                <a:lstStyle/>
                <a:p>
                  <a:pPr>
                    <a:defRPr/>
                  </a:pPr>
                  <a:endParaRPr lang="en-AU"/>
                </a:p>
              </p:txBody>
            </p:sp>
            <p:sp>
              <p:nvSpPr>
                <p:cNvPr id="43" name="Oval 35"/>
                <p:cNvSpPr>
                  <a:spLocks noChangeArrowheads="1"/>
                </p:cNvSpPr>
                <p:nvPr/>
              </p:nvSpPr>
              <p:spPr bwMode="auto">
                <a:xfrm>
                  <a:off x="4141788" y="6042025"/>
                  <a:ext cx="19050" cy="22225"/>
                </a:xfrm>
                <a:prstGeom prst="ellipse">
                  <a:avLst/>
                </a:prstGeom>
                <a:grpFill/>
                <a:ln>
                  <a:noFill/>
                </a:ln>
              </p:spPr>
              <p:txBody>
                <a:bodyPr/>
                <a:lstStyle/>
                <a:p>
                  <a:pPr>
                    <a:defRPr/>
                  </a:pPr>
                  <a:endParaRPr lang="en-AU"/>
                </a:p>
              </p:txBody>
            </p:sp>
            <p:sp>
              <p:nvSpPr>
                <p:cNvPr id="44" name="Freeform 36"/>
                <p:cNvSpPr>
                  <a:spLocks noEditPoints="1"/>
                </p:cNvSpPr>
                <p:nvPr/>
              </p:nvSpPr>
              <p:spPr bwMode="auto">
                <a:xfrm>
                  <a:off x="4176713" y="5997575"/>
                  <a:ext cx="57150" cy="66675"/>
                </a:xfrm>
                <a:custGeom>
                  <a:avLst/>
                  <a:gdLst>
                    <a:gd name="T0" fmla="*/ 14 w 18"/>
                    <a:gd name="T1" fmla="*/ 21 h 21"/>
                    <a:gd name="T2" fmla="*/ 13 w 18"/>
                    <a:gd name="T3" fmla="*/ 19 h 21"/>
                    <a:gd name="T4" fmla="*/ 7 w 18"/>
                    <a:gd name="T5" fmla="*/ 21 h 21"/>
                    <a:gd name="T6" fmla="*/ 0 w 18"/>
                    <a:gd name="T7" fmla="*/ 15 h 21"/>
                    <a:gd name="T8" fmla="*/ 10 w 18"/>
                    <a:gd name="T9" fmla="*/ 8 h 21"/>
                    <a:gd name="T10" fmla="*/ 13 w 18"/>
                    <a:gd name="T11" fmla="*/ 8 h 21"/>
                    <a:gd name="T12" fmla="*/ 13 w 18"/>
                    <a:gd name="T13" fmla="*/ 7 h 21"/>
                    <a:gd name="T14" fmla="*/ 8 w 18"/>
                    <a:gd name="T15" fmla="*/ 4 h 21"/>
                    <a:gd name="T16" fmla="*/ 2 w 18"/>
                    <a:gd name="T17" fmla="*/ 5 h 21"/>
                    <a:gd name="T18" fmla="*/ 2 w 18"/>
                    <a:gd name="T19" fmla="*/ 1 h 21"/>
                    <a:gd name="T20" fmla="*/ 9 w 18"/>
                    <a:gd name="T21" fmla="*/ 0 h 21"/>
                    <a:gd name="T22" fmla="*/ 18 w 18"/>
                    <a:gd name="T23" fmla="*/ 7 h 21"/>
                    <a:gd name="T24" fmla="*/ 18 w 18"/>
                    <a:gd name="T25" fmla="*/ 21 h 21"/>
                    <a:gd name="T26" fmla="*/ 14 w 18"/>
                    <a:gd name="T27" fmla="*/ 21 h 21"/>
                    <a:gd name="T28" fmla="*/ 13 w 18"/>
                    <a:gd name="T29" fmla="*/ 12 h 21"/>
                    <a:gd name="T30" fmla="*/ 10 w 18"/>
                    <a:gd name="T31" fmla="*/ 12 h 21"/>
                    <a:gd name="T32" fmla="*/ 5 w 18"/>
                    <a:gd name="T33" fmla="*/ 15 h 21"/>
                    <a:gd name="T34" fmla="*/ 8 w 18"/>
                    <a:gd name="T35" fmla="*/ 17 h 21"/>
                    <a:gd name="T36" fmla="*/ 13 w 18"/>
                    <a:gd name="T37" fmla="*/ 15 h 21"/>
                    <a:gd name="T38" fmla="*/ 13 w 18"/>
                    <a:gd name="T39"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1">
                      <a:moveTo>
                        <a:pt x="14" y="21"/>
                      </a:moveTo>
                      <a:cubicBezTo>
                        <a:pt x="13" y="19"/>
                        <a:pt x="13" y="19"/>
                        <a:pt x="13" y="19"/>
                      </a:cubicBezTo>
                      <a:cubicBezTo>
                        <a:pt x="12" y="20"/>
                        <a:pt x="10" y="21"/>
                        <a:pt x="7" y="21"/>
                      </a:cubicBezTo>
                      <a:cubicBezTo>
                        <a:pt x="3" y="21"/>
                        <a:pt x="0" y="19"/>
                        <a:pt x="0" y="15"/>
                      </a:cubicBezTo>
                      <a:cubicBezTo>
                        <a:pt x="0" y="10"/>
                        <a:pt x="4" y="8"/>
                        <a:pt x="10" y="8"/>
                      </a:cubicBezTo>
                      <a:cubicBezTo>
                        <a:pt x="13" y="8"/>
                        <a:pt x="13" y="8"/>
                        <a:pt x="13" y="8"/>
                      </a:cubicBezTo>
                      <a:cubicBezTo>
                        <a:pt x="13" y="7"/>
                        <a:pt x="13" y="7"/>
                        <a:pt x="13" y="7"/>
                      </a:cubicBezTo>
                      <a:cubicBezTo>
                        <a:pt x="13" y="5"/>
                        <a:pt x="12" y="4"/>
                        <a:pt x="8" y="4"/>
                      </a:cubicBezTo>
                      <a:cubicBezTo>
                        <a:pt x="6" y="4"/>
                        <a:pt x="4" y="4"/>
                        <a:pt x="2" y="5"/>
                      </a:cubicBezTo>
                      <a:cubicBezTo>
                        <a:pt x="2" y="1"/>
                        <a:pt x="2" y="1"/>
                        <a:pt x="2" y="1"/>
                      </a:cubicBezTo>
                      <a:cubicBezTo>
                        <a:pt x="4" y="0"/>
                        <a:pt x="6" y="0"/>
                        <a:pt x="9" y="0"/>
                      </a:cubicBezTo>
                      <a:cubicBezTo>
                        <a:pt x="15" y="0"/>
                        <a:pt x="18" y="2"/>
                        <a:pt x="18" y="7"/>
                      </a:cubicBezTo>
                      <a:cubicBezTo>
                        <a:pt x="18" y="21"/>
                        <a:pt x="18" y="21"/>
                        <a:pt x="18" y="21"/>
                      </a:cubicBezTo>
                      <a:lnTo>
                        <a:pt x="14" y="21"/>
                      </a:lnTo>
                      <a:close/>
                      <a:moveTo>
                        <a:pt x="13" y="12"/>
                      </a:moveTo>
                      <a:cubicBezTo>
                        <a:pt x="10" y="12"/>
                        <a:pt x="10" y="12"/>
                        <a:pt x="10" y="12"/>
                      </a:cubicBezTo>
                      <a:cubicBezTo>
                        <a:pt x="7" y="12"/>
                        <a:pt x="5" y="13"/>
                        <a:pt x="5" y="15"/>
                      </a:cubicBezTo>
                      <a:cubicBezTo>
                        <a:pt x="5" y="16"/>
                        <a:pt x="6" y="17"/>
                        <a:pt x="8" y="17"/>
                      </a:cubicBezTo>
                      <a:cubicBezTo>
                        <a:pt x="10" y="17"/>
                        <a:pt x="11" y="17"/>
                        <a:pt x="13" y="15"/>
                      </a:cubicBezTo>
                      <a:lnTo>
                        <a:pt x="13" y="12"/>
                      </a:lnTo>
                      <a:close/>
                    </a:path>
                  </a:pathLst>
                </a:custGeom>
                <a:grpFill/>
                <a:ln>
                  <a:noFill/>
                </a:ln>
              </p:spPr>
              <p:txBody>
                <a:bodyPr/>
                <a:lstStyle/>
                <a:p>
                  <a:pPr>
                    <a:defRPr/>
                  </a:pPr>
                  <a:endParaRPr lang="en-AU"/>
                </a:p>
              </p:txBody>
            </p:sp>
            <p:sp>
              <p:nvSpPr>
                <p:cNvPr id="45" name="Freeform 37"/>
                <p:cNvSpPr>
                  <a:spLocks/>
                </p:cNvSpPr>
                <p:nvPr/>
              </p:nvSpPr>
              <p:spPr bwMode="auto">
                <a:xfrm>
                  <a:off x="4252913" y="5997575"/>
                  <a:ext cx="57150" cy="66675"/>
                </a:xfrm>
                <a:custGeom>
                  <a:avLst/>
                  <a:gdLst>
                    <a:gd name="T0" fmla="*/ 14 w 18"/>
                    <a:gd name="T1" fmla="*/ 21 h 21"/>
                    <a:gd name="T2" fmla="*/ 14 w 18"/>
                    <a:gd name="T3" fmla="*/ 18 h 21"/>
                    <a:gd name="T4" fmla="*/ 7 w 18"/>
                    <a:gd name="T5" fmla="*/ 21 h 21"/>
                    <a:gd name="T6" fmla="*/ 0 w 18"/>
                    <a:gd name="T7" fmla="*/ 13 h 21"/>
                    <a:gd name="T8" fmla="*/ 0 w 18"/>
                    <a:gd name="T9" fmla="*/ 0 h 21"/>
                    <a:gd name="T10" fmla="*/ 5 w 18"/>
                    <a:gd name="T11" fmla="*/ 0 h 21"/>
                    <a:gd name="T12" fmla="*/ 5 w 18"/>
                    <a:gd name="T13" fmla="*/ 12 h 21"/>
                    <a:gd name="T14" fmla="*/ 8 w 18"/>
                    <a:gd name="T15" fmla="*/ 17 h 21"/>
                    <a:gd name="T16" fmla="*/ 13 w 18"/>
                    <a:gd name="T17" fmla="*/ 14 h 21"/>
                    <a:gd name="T18" fmla="*/ 13 w 18"/>
                    <a:gd name="T19" fmla="*/ 0 h 21"/>
                    <a:gd name="T20" fmla="*/ 18 w 18"/>
                    <a:gd name="T21" fmla="*/ 0 h 21"/>
                    <a:gd name="T22" fmla="*/ 18 w 18"/>
                    <a:gd name="T23" fmla="*/ 21 h 21"/>
                    <a:gd name="T24" fmla="*/ 14 w 18"/>
                    <a:gd name="T2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21">
                      <a:moveTo>
                        <a:pt x="14" y="21"/>
                      </a:moveTo>
                      <a:cubicBezTo>
                        <a:pt x="14" y="18"/>
                        <a:pt x="14" y="18"/>
                        <a:pt x="14" y="18"/>
                      </a:cubicBezTo>
                      <a:cubicBezTo>
                        <a:pt x="12" y="20"/>
                        <a:pt x="10" y="21"/>
                        <a:pt x="7" y="21"/>
                      </a:cubicBezTo>
                      <a:cubicBezTo>
                        <a:pt x="2" y="21"/>
                        <a:pt x="0" y="18"/>
                        <a:pt x="0" y="13"/>
                      </a:cubicBezTo>
                      <a:cubicBezTo>
                        <a:pt x="0" y="0"/>
                        <a:pt x="0" y="0"/>
                        <a:pt x="0" y="0"/>
                      </a:cubicBezTo>
                      <a:cubicBezTo>
                        <a:pt x="5" y="0"/>
                        <a:pt x="5" y="0"/>
                        <a:pt x="5" y="0"/>
                      </a:cubicBezTo>
                      <a:cubicBezTo>
                        <a:pt x="5" y="12"/>
                        <a:pt x="5" y="12"/>
                        <a:pt x="5" y="12"/>
                      </a:cubicBezTo>
                      <a:cubicBezTo>
                        <a:pt x="5" y="15"/>
                        <a:pt x="6" y="17"/>
                        <a:pt x="8" y="17"/>
                      </a:cubicBezTo>
                      <a:cubicBezTo>
                        <a:pt x="10" y="17"/>
                        <a:pt x="11" y="16"/>
                        <a:pt x="13" y="14"/>
                      </a:cubicBezTo>
                      <a:cubicBezTo>
                        <a:pt x="13" y="0"/>
                        <a:pt x="13" y="0"/>
                        <a:pt x="13" y="0"/>
                      </a:cubicBezTo>
                      <a:cubicBezTo>
                        <a:pt x="18" y="0"/>
                        <a:pt x="18" y="0"/>
                        <a:pt x="18" y="0"/>
                      </a:cubicBezTo>
                      <a:cubicBezTo>
                        <a:pt x="18" y="21"/>
                        <a:pt x="18" y="21"/>
                        <a:pt x="18" y="21"/>
                      </a:cubicBezTo>
                      <a:lnTo>
                        <a:pt x="14" y="21"/>
                      </a:lnTo>
                      <a:close/>
                    </a:path>
                  </a:pathLst>
                </a:custGeom>
                <a:grpFill/>
                <a:ln>
                  <a:noFill/>
                </a:ln>
              </p:spPr>
              <p:txBody>
                <a:bodyPr/>
                <a:lstStyle/>
                <a:p>
                  <a:pPr>
                    <a:defRPr/>
                  </a:pPr>
                  <a:endParaRPr lang="en-AU"/>
                </a:p>
              </p:txBody>
            </p:sp>
          </p:grpSp>
        </p:grpSp>
      </p:grpSp>
      <p:sp>
        <p:nvSpPr>
          <p:cNvPr id="2" name="Title 1"/>
          <p:cNvSpPr>
            <a:spLocks noGrp="1"/>
          </p:cNvSpPr>
          <p:nvPr>
            <p:ph type="ctrTitle"/>
          </p:nvPr>
        </p:nvSpPr>
        <p:spPr>
          <a:xfrm>
            <a:off x="344440" y="2341960"/>
            <a:ext cx="8467494" cy="810000"/>
          </a:xfrm>
        </p:spPr>
        <p:txBody>
          <a:bodyPr anchor="b" anchorCtr="0">
            <a:normAutofit/>
          </a:bodyPr>
          <a:lstStyle>
            <a:lvl1pPr algn="l">
              <a:defRPr sz="4400">
                <a:solidFill>
                  <a:schemeClr val="bg1"/>
                </a:solidFill>
              </a:defRPr>
            </a:lvl1pPr>
          </a:lstStyle>
          <a:p>
            <a:r>
              <a:rPr lang="en-GB"/>
              <a:t>Click to edit Master title style</a:t>
            </a:r>
            <a:endParaRPr lang="en-AU" dirty="0"/>
          </a:p>
        </p:txBody>
      </p:sp>
      <p:sp>
        <p:nvSpPr>
          <p:cNvPr id="3" name="Subtitle 2"/>
          <p:cNvSpPr>
            <a:spLocks noGrp="1"/>
          </p:cNvSpPr>
          <p:nvPr>
            <p:ph type="subTitle" idx="1"/>
          </p:nvPr>
        </p:nvSpPr>
        <p:spPr>
          <a:xfrm>
            <a:off x="344440" y="3192819"/>
            <a:ext cx="8475710" cy="270030"/>
          </a:xfrm>
        </p:spPr>
        <p:txBody>
          <a:bodyPr>
            <a:normAutofit/>
          </a:bodyPr>
          <a:lstStyle>
            <a:lvl1pPr marL="0" indent="0" algn="l">
              <a:buNone/>
              <a:defRPr sz="2200" b="1">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AU" dirty="0"/>
          </a:p>
        </p:txBody>
      </p:sp>
      <p:sp>
        <p:nvSpPr>
          <p:cNvPr id="56" name="Text Placeholder 14"/>
          <p:cNvSpPr>
            <a:spLocks noGrp="1"/>
          </p:cNvSpPr>
          <p:nvPr>
            <p:ph type="body" sz="quarter" idx="18" hasCustomPrompt="1"/>
          </p:nvPr>
        </p:nvSpPr>
        <p:spPr>
          <a:xfrm>
            <a:off x="359999" y="4219470"/>
            <a:ext cx="4752000" cy="108000"/>
          </a:xfrm>
        </p:spPr>
        <p:txBody>
          <a:bodyPr anchor="ctr">
            <a:noAutofit/>
          </a:bodyPr>
          <a:lstStyle>
            <a:lvl1pPr marL="216000" marR="0" indent="-216000" algn="l" defTabSz="914400" rtl="0" eaLnBrk="1" fontAlgn="auto" latinLnBrk="0" hangingPunct="1">
              <a:lnSpc>
                <a:spcPct val="90000"/>
              </a:lnSpc>
              <a:spcBef>
                <a:spcPts val="600"/>
              </a:spcBef>
              <a:spcAft>
                <a:spcPts val="0"/>
              </a:spcAft>
              <a:buClrTx/>
              <a:buSzTx/>
              <a:buFontTx/>
              <a:buNone/>
              <a:tabLst/>
              <a:defRPr sz="1100" b="1" cap="all" baseline="0">
                <a:solidFill>
                  <a:schemeClr val="bg1"/>
                </a:solidFill>
              </a:defRPr>
            </a:lvl1pPr>
            <a:lvl2pPr marL="0" indent="0">
              <a:buFontTx/>
              <a:buNone/>
              <a:defRPr sz="1200">
                <a:solidFill>
                  <a:schemeClr val="bg2"/>
                </a:solidFill>
              </a:defRPr>
            </a:lvl2pPr>
            <a:lvl3pPr marL="0" indent="0">
              <a:buFontTx/>
              <a:buNone/>
              <a:defRPr sz="1200">
                <a:solidFill>
                  <a:schemeClr val="bg2"/>
                </a:solidFill>
              </a:defRPr>
            </a:lvl3pPr>
            <a:lvl4pPr marL="0" indent="0">
              <a:buFontTx/>
              <a:buNone/>
              <a:defRPr sz="1200">
                <a:solidFill>
                  <a:schemeClr val="bg2"/>
                </a:solidFill>
              </a:defRPr>
            </a:lvl4pPr>
            <a:lvl5pPr marL="0" indent="0">
              <a:buFontTx/>
              <a:buNone/>
              <a:defRPr sz="1200">
                <a:solidFill>
                  <a:schemeClr val="bg2"/>
                </a:solidFill>
              </a:defRPr>
            </a:lvl5pPr>
            <a:lvl6pPr marL="0" indent="0">
              <a:buFontTx/>
              <a:buNone/>
              <a:defRPr sz="1200">
                <a:solidFill>
                  <a:schemeClr val="bg2"/>
                </a:solidFill>
              </a:defRPr>
            </a:lvl6pPr>
            <a:lvl7pPr marL="0" indent="0">
              <a:buFontTx/>
              <a:buNone/>
              <a:defRPr sz="1200">
                <a:solidFill>
                  <a:schemeClr val="bg2"/>
                </a:solidFill>
              </a:defRPr>
            </a:lvl7pPr>
            <a:lvl8pPr marL="0" indent="0">
              <a:buFontTx/>
              <a:buNone/>
              <a:defRPr sz="1200">
                <a:solidFill>
                  <a:schemeClr val="bg2"/>
                </a:solidFill>
              </a:defRPr>
            </a:lvl8pPr>
            <a:lvl9pPr marL="0" indent="0">
              <a:buFontTx/>
              <a:buNone/>
              <a:defRPr sz="1200">
                <a:solidFill>
                  <a:schemeClr val="bg2"/>
                </a:solidFill>
              </a:defRPr>
            </a:lvl9pPr>
          </a:lstStyle>
          <a:p>
            <a:r>
              <a:rPr lang="en-AU" dirty="0"/>
              <a:t>Click to Add Business Unit</a:t>
            </a:r>
          </a:p>
        </p:txBody>
      </p:sp>
    </p:spTree>
    <p:extLst>
      <p:ext uri="{BB962C8B-B14F-4D97-AF65-F5344CB8AC3E}">
        <p14:creationId xmlns:p14="http://schemas.microsoft.com/office/powerpoint/2010/main" val="35207133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Alternative Title Slide + Collaborator logos">
    <p:bg>
      <p:bgPr>
        <a:solidFill>
          <a:schemeClr val="accent1"/>
        </a:solidFill>
        <a:effectLst/>
      </p:bgPr>
    </p:bg>
    <p:spTree>
      <p:nvGrpSpPr>
        <p:cNvPr id="1" name=""/>
        <p:cNvGrpSpPr/>
        <p:nvPr/>
      </p:nvGrpSpPr>
      <p:grpSpPr>
        <a:xfrm>
          <a:off x="0" y="0"/>
          <a:ext cx="0" cy="0"/>
          <a:chOff x="0" y="0"/>
          <a:chExt cx="0" cy="0"/>
        </a:xfrm>
      </p:grpSpPr>
      <p:grpSp>
        <p:nvGrpSpPr>
          <p:cNvPr id="63" name="Group 62"/>
          <p:cNvGrpSpPr/>
          <p:nvPr userDrawn="1"/>
        </p:nvGrpSpPr>
        <p:grpSpPr>
          <a:xfrm>
            <a:off x="2" y="-1189"/>
            <a:ext cx="9144001" cy="5144689"/>
            <a:chOff x="0" y="-1190"/>
            <a:chExt cx="9144001" cy="5144689"/>
          </a:xfrm>
        </p:grpSpPr>
        <p:grpSp>
          <p:nvGrpSpPr>
            <p:cNvPr id="64" name="Group 74"/>
            <p:cNvGrpSpPr/>
            <p:nvPr userDrawn="1"/>
          </p:nvGrpSpPr>
          <p:grpSpPr>
            <a:xfrm>
              <a:off x="1" y="4124455"/>
              <a:ext cx="9144000" cy="1019044"/>
              <a:chOff x="1" y="4124455"/>
              <a:chExt cx="9144000" cy="1019044"/>
            </a:xfrm>
          </p:grpSpPr>
          <p:sp>
            <p:nvSpPr>
              <p:cNvPr id="79" name="Rectangle 78"/>
              <p:cNvSpPr/>
              <p:nvPr userDrawn="1"/>
            </p:nvSpPr>
            <p:spPr>
              <a:xfrm>
                <a:off x="1497" y="4455240"/>
                <a:ext cx="9142503" cy="68825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grpSp>
            <p:nvGrpSpPr>
              <p:cNvPr id="80" name="Group 99"/>
              <p:cNvGrpSpPr/>
              <p:nvPr userDrawn="1"/>
            </p:nvGrpSpPr>
            <p:grpSpPr>
              <a:xfrm>
                <a:off x="1" y="4124455"/>
                <a:ext cx="9144000" cy="745712"/>
                <a:chOff x="1" y="4124455"/>
                <a:chExt cx="9144000" cy="745712"/>
              </a:xfrm>
            </p:grpSpPr>
            <p:grpSp>
              <p:nvGrpSpPr>
                <p:cNvPr id="81" name="Group 98"/>
                <p:cNvGrpSpPr/>
                <p:nvPr userDrawn="1"/>
              </p:nvGrpSpPr>
              <p:grpSpPr>
                <a:xfrm>
                  <a:off x="1" y="4124455"/>
                  <a:ext cx="9144000" cy="745712"/>
                  <a:chOff x="1" y="4124455"/>
                  <a:chExt cx="9159874" cy="745712"/>
                </a:xfrm>
              </p:grpSpPr>
              <p:sp>
                <p:nvSpPr>
                  <p:cNvPr id="96" name="Freeform 42"/>
                  <p:cNvSpPr>
                    <a:spLocks noEditPoints="1"/>
                  </p:cNvSpPr>
                  <p:nvPr/>
                </p:nvSpPr>
                <p:spPr bwMode="auto">
                  <a:xfrm>
                    <a:off x="1" y="4171566"/>
                    <a:ext cx="9159873" cy="698601"/>
                  </a:xfrm>
                  <a:custGeom>
                    <a:avLst/>
                    <a:gdLst/>
                    <a:ahLst/>
                    <a:cxnLst>
                      <a:cxn ang="0">
                        <a:pos x="2415" y="88"/>
                      </a:cxn>
                      <a:cxn ang="0">
                        <a:pos x="0" y="88"/>
                      </a:cxn>
                      <a:cxn ang="0">
                        <a:pos x="0" y="102"/>
                      </a:cxn>
                      <a:cxn ang="0">
                        <a:pos x="2202" y="102"/>
                      </a:cxn>
                      <a:cxn ang="0">
                        <a:pos x="2415" y="88"/>
                      </a:cxn>
                      <a:cxn ang="0">
                        <a:pos x="2415" y="88"/>
                      </a:cxn>
                      <a:cxn ang="0">
                        <a:pos x="2415" y="88"/>
                      </a:cxn>
                      <a:cxn ang="0">
                        <a:pos x="2415" y="88"/>
                      </a:cxn>
                      <a:cxn ang="0">
                        <a:pos x="2881" y="0"/>
                      </a:cxn>
                      <a:cxn ang="0">
                        <a:pos x="2855" y="0"/>
                      </a:cxn>
                      <a:cxn ang="0">
                        <a:pos x="2855" y="88"/>
                      </a:cxn>
                      <a:cxn ang="0">
                        <a:pos x="2415" y="88"/>
                      </a:cxn>
                      <a:cxn ang="0">
                        <a:pos x="2415" y="88"/>
                      </a:cxn>
                      <a:cxn ang="0">
                        <a:pos x="2768" y="220"/>
                      </a:cxn>
                      <a:cxn ang="0">
                        <a:pos x="2881" y="220"/>
                      </a:cxn>
                      <a:cxn ang="0">
                        <a:pos x="2881" y="0"/>
                      </a:cxn>
                    </a:cxnLst>
                    <a:rect l="0" t="0" r="r" b="b"/>
                    <a:pathLst>
                      <a:path w="2881" h="220">
                        <a:moveTo>
                          <a:pt x="2415" y="88"/>
                        </a:moveTo>
                        <a:cubicBezTo>
                          <a:pt x="0" y="88"/>
                          <a:pt x="0" y="88"/>
                          <a:pt x="0" y="88"/>
                        </a:cubicBezTo>
                        <a:cubicBezTo>
                          <a:pt x="0" y="102"/>
                          <a:pt x="0" y="102"/>
                          <a:pt x="0" y="102"/>
                        </a:cubicBezTo>
                        <a:cubicBezTo>
                          <a:pt x="2202" y="102"/>
                          <a:pt x="2202" y="102"/>
                          <a:pt x="2202" y="102"/>
                        </a:cubicBezTo>
                        <a:cubicBezTo>
                          <a:pt x="2341" y="102"/>
                          <a:pt x="2386" y="99"/>
                          <a:pt x="2415" y="88"/>
                        </a:cubicBezTo>
                        <a:cubicBezTo>
                          <a:pt x="2415" y="88"/>
                          <a:pt x="2415" y="88"/>
                          <a:pt x="2415" y="88"/>
                        </a:cubicBezTo>
                        <a:cubicBezTo>
                          <a:pt x="2415" y="88"/>
                          <a:pt x="2415" y="88"/>
                          <a:pt x="2415" y="88"/>
                        </a:cubicBezTo>
                        <a:cubicBezTo>
                          <a:pt x="2415" y="88"/>
                          <a:pt x="2415" y="88"/>
                          <a:pt x="2415" y="88"/>
                        </a:cubicBezTo>
                        <a:moveTo>
                          <a:pt x="2881" y="0"/>
                        </a:moveTo>
                        <a:cubicBezTo>
                          <a:pt x="2855" y="0"/>
                          <a:pt x="2855" y="0"/>
                          <a:pt x="2855" y="0"/>
                        </a:cubicBezTo>
                        <a:cubicBezTo>
                          <a:pt x="2855" y="88"/>
                          <a:pt x="2855" y="88"/>
                          <a:pt x="2855" y="88"/>
                        </a:cubicBezTo>
                        <a:cubicBezTo>
                          <a:pt x="2415" y="88"/>
                          <a:pt x="2415" y="88"/>
                          <a:pt x="2415" y="88"/>
                        </a:cubicBezTo>
                        <a:cubicBezTo>
                          <a:pt x="2415" y="88"/>
                          <a:pt x="2415" y="88"/>
                          <a:pt x="2415" y="88"/>
                        </a:cubicBezTo>
                        <a:cubicBezTo>
                          <a:pt x="2489" y="148"/>
                          <a:pt x="2587" y="220"/>
                          <a:pt x="2768" y="220"/>
                        </a:cubicBezTo>
                        <a:cubicBezTo>
                          <a:pt x="2812" y="220"/>
                          <a:pt x="2881" y="220"/>
                          <a:pt x="2881" y="220"/>
                        </a:cubicBezTo>
                        <a:cubicBezTo>
                          <a:pt x="2881" y="0"/>
                          <a:pt x="2881" y="0"/>
                          <a:pt x="2881" y="0"/>
                        </a:cubicBezTo>
                      </a:path>
                    </a:pathLst>
                  </a:custGeom>
                  <a:solidFill>
                    <a:srgbClr val="BFBFBF"/>
                  </a:solidFill>
                  <a:ln w="9525">
                    <a:noFill/>
                    <a:round/>
                    <a:headEnd/>
                    <a:tailEnd/>
                  </a:ln>
                </p:spPr>
                <p:txBody>
                  <a:bodyPr/>
                  <a:lstStyle/>
                  <a:p>
                    <a:endParaRPr lang="en-AU"/>
                  </a:p>
                </p:txBody>
              </p:sp>
              <p:sp>
                <p:nvSpPr>
                  <p:cNvPr id="97" name="Freeform 43"/>
                  <p:cNvSpPr>
                    <a:spLocks noEditPoints="1"/>
                  </p:cNvSpPr>
                  <p:nvPr/>
                </p:nvSpPr>
                <p:spPr bwMode="auto">
                  <a:xfrm>
                    <a:off x="1" y="4124455"/>
                    <a:ext cx="9077765" cy="327091"/>
                  </a:xfrm>
                  <a:custGeom>
                    <a:avLst/>
                    <a:gdLst/>
                    <a:ahLst/>
                    <a:cxnLst>
                      <a:cxn ang="0">
                        <a:pos x="2855" y="15"/>
                      </a:cxn>
                      <a:cxn ang="0">
                        <a:pos x="2773" y="15"/>
                      </a:cxn>
                      <a:cxn ang="0">
                        <a:pos x="2415" y="103"/>
                      </a:cxn>
                      <a:cxn ang="0">
                        <a:pos x="2855" y="103"/>
                      </a:cxn>
                      <a:cxn ang="0">
                        <a:pos x="2855" y="15"/>
                      </a:cxn>
                      <a:cxn ang="0">
                        <a:pos x="2075" y="0"/>
                      </a:cxn>
                      <a:cxn ang="0">
                        <a:pos x="0" y="0"/>
                      </a:cxn>
                      <a:cxn ang="0">
                        <a:pos x="0" y="103"/>
                      </a:cxn>
                      <a:cxn ang="0">
                        <a:pos x="2415" y="103"/>
                      </a:cxn>
                      <a:cxn ang="0">
                        <a:pos x="2075" y="0"/>
                      </a:cxn>
                    </a:cxnLst>
                    <a:rect l="0" t="0" r="r" b="b"/>
                    <a:pathLst>
                      <a:path w="2855" h="103">
                        <a:moveTo>
                          <a:pt x="2855" y="15"/>
                        </a:moveTo>
                        <a:cubicBezTo>
                          <a:pt x="2773" y="15"/>
                          <a:pt x="2773" y="15"/>
                          <a:pt x="2773" y="15"/>
                        </a:cubicBezTo>
                        <a:cubicBezTo>
                          <a:pt x="2555" y="15"/>
                          <a:pt x="2475" y="80"/>
                          <a:pt x="2415" y="103"/>
                        </a:cubicBezTo>
                        <a:cubicBezTo>
                          <a:pt x="2855" y="103"/>
                          <a:pt x="2855" y="103"/>
                          <a:pt x="2855" y="103"/>
                        </a:cubicBezTo>
                        <a:cubicBezTo>
                          <a:pt x="2855" y="15"/>
                          <a:pt x="2855" y="15"/>
                          <a:pt x="2855" y="15"/>
                        </a:cubicBezTo>
                        <a:moveTo>
                          <a:pt x="2075" y="0"/>
                        </a:moveTo>
                        <a:cubicBezTo>
                          <a:pt x="0" y="0"/>
                          <a:pt x="0" y="0"/>
                          <a:pt x="0" y="0"/>
                        </a:cubicBezTo>
                        <a:cubicBezTo>
                          <a:pt x="0" y="103"/>
                          <a:pt x="0" y="103"/>
                          <a:pt x="0" y="103"/>
                        </a:cubicBezTo>
                        <a:cubicBezTo>
                          <a:pt x="2415" y="103"/>
                          <a:pt x="2415" y="103"/>
                          <a:pt x="2415" y="103"/>
                        </a:cubicBezTo>
                        <a:cubicBezTo>
                          <a:pt x="2342" y="43"/>
                          <a:pt x="2220" y="0"/>
                          <a:pt x="2075" y="0"/>
                        </a:cubicBezTo>
                      </a:path>
                    </a:pathLst>
                  </a:custGeom>
                  <a:solidFill>
                    <a:schemeClr val="accent1">
                      <a:lumMod val="75000"/>
                    </a:schemeClr>
                  </a:solidFill>
                  <a:ln w="9525">
                    <a:noFill/>
                    <a:round/>
                    <a:headEnd/>
                    <a:tailEnd/>
                  </a:ln>
                </p:spPr>
                <p:txBody>
                  <a:bodyPr/>
                  <a:lstStyle/>
                  <a:p>
                    <a:endParaRPr lang="en-AU"/>
                  </a:p>
                </p:txBody>
              </p:sp>
              <p:sp>
                <p:nvSpPr>
                  <p:cNvPr id="98" name="Freeform 44"/>
                  <p:cNvSpPr>
                    <a:spLocks/>
                  </p:cNvSpPr>
                  <p:nvPr/>
                </p:nvSpPr>
                <p:spPr bwMode="auto">
                  <a:xfrm>
                    <a:off x="1" y="4171566"/>
                    <a:ext cx="7677872" cy="324399"/>
                  </a:xfrm>
                  <a:custGeom>
                    <a:avLst/>
                    <a:gdLst/>
                    <a:ahLst/>
                    <a:cxnLst>
                      <a:cxn ang="0">
                        <a:pos x="2415" y="88"/>
                      </a:cxn>
                      <a:cxn ang="0">
                        <a:pos x="2075" y="0"/>
                      </a:cxn>
                      <a:cxn ang="0">
                        <a:pos x="0" y="0"/>
                      </a:cxn>
                      <a:cxn ang="0">
                        <a:pos x="0" y="102"/>
                      </a:cxn>
                      <a:cxn ang="0">
                        <a:pos x="2202" y="102"/>
                      </a:cxn>
                      <a:cxn ang="0">
                        <a:pos x="2415" y="88"/>
                      </a:cxn>
                    </a:cxnLst>
                    <a:rect l="0" t="0" r="r" b="b"/>
                    <a:pathLst>
                      <a:path w="2415" h="102">
                        <a:moveTo>
                          <a:pt x="2415" y="88"/>
                        </a:moveTo>
                        <a:cubicBezTo>
                          <a:pt x="2333" y="41"/>
                          <a:pt x="2220" y="0"/>
                          <a:pt x="2075" y="0"/>
                        </a:cubicBezTo>
                        <a:cubicBezTo>
                          <a:pt x="0" y="0"/>
                          <a:pt x="0" y="0"/>
                          <a:pt x="0" y="0"/>
                        </a:cubicBezTo>
                        <a:cubicBezTo>
                          <a:pt x="0" y="102"/>
                          <a:pt x="0" y="102"/>
                          <a:pt x="0" y="102"/>
                        </a:cubicBezTo>
                        <a:cubicBezTo>
                          <a:pt x="2202" y="102"/>
                          <a:pt x="2202" y="102"/>
                          <a:pt x="2202" y="102"/>
                        </a:cubicBezTo>
                        <a:cubicBezTo>
                          <a:pt x="2341" y="102"/>
                          <a:pt x="2386" y="99"/>
                          <a:pt x="2415" y="88"/>
                        </a:cubicBezTo>
                      </a:path>
                    </a:pathLst>
                  </a:custGeom>
                  <a:solidFill>
                    <a:schemeClr val="accent2"/>
                  </a:solidFill>
                  <a:ln w="9525">
                    <a:noFill/>
                    <a:round/>
                    <a:headEnd/>
                    <a:tailEnd/>
                  </a:ln>
                </p:spPr>
                <p:txBody>
                  <a:bodyPr/>
                  <a:lstStyle/>
                  <a:p>
                    <a:endParaRPr lang="en-AU"/>
                  </a:p>
                </p:txBody>
              </p:sp>
              <p:sp>
                <p:nvSpPr>
                  <p:cNvPr id="99" name="Freeform 45"/>
                  <p:cNvSpPr>
                    <a:spLocks/>
                  </p:cNvSpPr>
                  <p:nvPr/>
                </p:nvSpPr>
                <p:spPr bwMode="auto">
                  <a:xfrm>
                    <a:off x="7677873" y="4171566"/>
                    <a:ext cx="1482002" cy="648796"/>
                  </a:xfrm>
                  <a:custGeom>
                    <a:avLst/>
                    <a:gdLst/>
                    <a:ahLst/>
                    <a:cxnLst>
                      <a:cxn ang="0">
                        <a:pos x="358" y="0"/>
                      </a:cxn>
                      <a:cxn ang="0">
                        <a:pos x="0" y="88"/>
                      </a:cxn>
                      <a:cxn ang="0">
                        <a:pos x="353" y="204"/>
                      </a:cxn>
                      <a:cxn ang="0">
                        <a:pos x="466" y="204"/>
                      </a:cxn>
                      <a:cxn ang="0">
                        <a:pos x="466" y="0"/>
                      </a:cxn>
                      <a:cxn ang="0">
                        <a:pos x="358" y="0"/>
                      </a:cxn>
                    </a:cxnLst>
                    <a:rect l="0" t="0" r="r" b="b"/>
                    <a:pathLst>
                      <a:path w="466" h="204">
                        <a:moveTo>
                          <a:pt x="358" y="0"/>
                        </a:moveTo>
                        <a:cubicBezTo>
                          <a:pt x="140" y="0"/>
                          <a:pt x="60" y="65"/>
                          <a:pt x="0" y="88"/>
                        </a:cubicBezTo>
                        <a:cubicBezTo>
                          <a:pt x="96" y="142"/>
                          <a:pt x="172" y="204"/>
                          <a:pt x="353" y="204"/>
                        </a:cubicBezTo>
                        <a:cubicBezTo>
                          <a:pt x="397" y="204"/>
                          <a:pt x="466" y="204"/>
                          <a:pt x="466" y="204"/>
                        </a:cubicBezTo>
                        <a:cubicBezTo>
                          <a:pt x="466" y="0"/>
                          <a:pt x="466" y="0"/>
                          <a:pt x="466" y="0"/>
                        </a:cubicBezTo>
                        <a:lnTo>
                          <a:pt x="358" y="0"/>
                        </a:lnTo>
                        <a:close/>
                      </a:path>
                    </a:pathLst>
                  </a:custGeom>
                  <a:solidFill>
                    <a:srgbClr val="FFFFFF"/>
                  </a:solidFill>
                  <a:ln w="9525">
                    <a:noFill/>
                    <a:round/>
                    <a:headEnd/>
                    <a:tailEnd/>
                  </a:ln>
                </p:spPr>
                <p:txBody>
                  <a:bodyPr/>
                  <a:lstStyle/>
                  <a:p>
                    <a:endParaRPr lang="en-AU"/>
                  </a:p>
                </p:txBody>
              </p:sp>
            </p:grpSp>
            <p:pic>
              <p:nvPicPr>
                <p:cNvPr id="82" name="Picture 78"/>
                <p:cNvPicPr>
                  <a:picLocks noChangeAspect="1" noChangeArrowheads="1"/>
                </p:cNvPicPr>
                <p:nvPr userDrawn="1"/>
              </p:nvPicPr>
              <p:blipFill>
                <a:blip r:embed="rId2" cstate="print"/>
                <a:srcRect/>
                <a:stretch>
                  <a:fillRect/>
                </a:stretch>
              </p:blipFill>
              <p:spPr bwMode="auto">
                <a:xfrm>
                  <a:off x="8301816" y="4256808"/>
                  <a:ext cx="489038" cy="489038"/>
                </a:xfrm>
                <a:prstGeom prst="rect">
                  <a:avLst/>
                </a:prstGeom>
                <a:noFill/>
                <a:ln w="9525">
                  <a:noFill/>
                  <a:miter lim="800000"/>
                  <a:headEnd/>
                  <a:tailEnd/>
                </a:ln>
              </p:spPr>
            </p:pic>
            <p:grpSp>
              <p:nvGrpSpPr>
                <p:cNvPr id="83" name="Group 19"/>
                <p:cNvGrpSpPr/>
                <p:nvPr userDrawn="1"/>
              </p:nvGrpSpPr>
              <p:grpSpPr>
                <a:xfrm>
                  <a:off x="359397" y="4355630"/>
                  <a:ext cx="612558" cy="71438"/>
                  <a:chOff x="3495675" y="5969000"/>
                  <a:chExt cx="814388" cy="95250"/>
                </a:xfrm>
                <a:solidFill>
                  <a:schemeClr val="accent1"/>
                </a:solidFill>
              </p:grpSpPr>
              <p:sp>
                <p:nvSpPr>
                  <p:cNvPr id="84" name="Freeform 26"/>
                  <p:cNvSpPr>
                    <a:spLocks/>
                  </p:cNvSpPr>
                  <p:nvPr/>
                </p:nvSpPr>
                <p:spPr bwMode="auto">
                  <a:xfrm>
                    <a:off x="34956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1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1"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1" y="13"/>
                          <a:pt x="21" y="13"/>
                          <a:pt x="21"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85" name="Freeform 27"/>
                  <p:cNvSpPr>
                    <a:spLocks/>
                  </p:cNvSpPr>
                  <p:nvPr/>
                </p:nvSpPr>
                <p:spPr bwMode="auto">
                  <a:xfrm>
                    <a:off x="360362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86" name="Freeform 28"/>
                  <p:cNvSpPr>
                    <a:spLocks/>
                  </p:cNvSpPr>
                  <p:nvPr/>
                </p:nvSpPr>
                <p:spPr bwMode="auto">
                  <a:xfrm>
                    <a:off x="37115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9"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87" name="Oval 29"/>
                  <p:cNvSpPr>
                    <a:spLocks noChangeArrowheads="1"/>
                  </p:cNvSpPr>
                  <p:nvPr/>
                </p:nvSpPr>
                <p:spPr bwMode="auto">
                  <a:xfrm>
                    <a:off x="3819525" y="6042025"/>
                    <a:ext cx="19050" cy="22225"/>
                  </a:xfrm>
                  <a:prstGeom prst="ellipse">
                    <a:avLst/>
                  </a:prstGeom>
                  <a:grpFill/>
                  <a:ln>
                    <a:noFill/>
                  </a:ln>
                </p:spPr>
                <p:txBody>
                  <a:bodyPr/>
                  <a:lstStyle/>
                  <a:p>
                    <a:pPr>
                      <a:defRPr/>
                    </a:pPr>
                    <a:endParaRPr lang="en-AU"/>
                  </a:p>
                </p:txBody>
              </p:sp>
              <p:sp>
                <p:nvSpPr>
                  <p:cNvPr id="88" name="Freeform 30"/>
                  <p:cNvSpPr>
                    <a:spLocks/>
                  </p:cNvSpPr>
                  <p:nvPr/>
                </p:nvSpPr>
                <p:spPr bwMode="auto">
                  <a:xfrm>
                    <a:off x="3851275" y="5997575"/>
                    <a:ext cx="50800" cy="66675"/>
                  </a:xfrm>
                  <a:custGeom>
                    <a:avLst/>
                    <a:gdLst>
                      <a:gd name="T0" fmla="*/ 16 w 16"/>
                      <a:gd name="T1" fmla="*/ 20 h 21"/>
                      <a:gd name="T2" fmla="*/ 10 w 16"/>
                      <a:gd name="T3" fmla="*/ 21 h 21"/>
                      <a:gd name="T4" fmla="*/ 0 w 16"/>
                      <a:gd name="T5" fmla="*/ 11 h 21"/>
                      <a:gd name="T6" fmla="*/ 10 w 16"/>
                      <a:gd name="T7" fmla="*/ 0 h 21"/>
                      <a:gd name="T8" fmla="*/ 16 w 16"/>
                      <a:gd name="T9" fmla="*/ 1 h 21"/>
                      <a:gd name="T10" fmla="*/ 14 w 16"/>
                      <a:gd name="T11" fmla="*/ 5 h 21"/>
                      <a:gd name="T12" fmla="*/ 11 w 16"/>
                      <a:gd name="T13" fmla="*/ 4 h 21"/>
                      <a:gd name="T14" fmla="*/ 6 w 16"/>
                      <a:gd name="T15" fmla="*/ 10 h 21"/>
                      <a:gd name="T16" fmla="*/ 11 w 16"/>
                      <a:gd name="T17" fmla="*/ 17 h 21"/>
                      <a:gd name="T18" fmla="*/ 15 w 16"/>
                      <a:gd name="T19" fmla="*/ 16 h 21"/>
                      <a:gd name="T20" fmla="*/ 16 w 16"/>
                      <a:gd name="T21"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1">
                        <a:moveTo>
                          <a:pt x="16" y="20"/>
                        </a:moveTo>
                        <a:cubicBezTo>
                          <a:pt x="14" y="21"/>
                          <a:pt x="12" y="21"/>
                          <a:pt x="10" y="21"/>
                        </a:cubicBezTo>
                        <a:cubicBezTo>
                          <a:pt x="3" y="21"/>
                          <a:pt x="0" y="17"/>
                          <a:pt x="0" y="11"/>
                        </a:cubicBezTo>
                        <a:cubicBezTo>
                          <a:pt x="0" y="4"/>
                          <a:pt x="4" y="0"/>
                          <a:pt x="10" y="0"/>
                        </a:cubicBezTo>
                        <a:cubicBezTo>
                          <a:pt x="12" y="0"/>
                          <a:pt x="14" y="0"/>
                          <a:pt x="16" y="1"/>
                        </a:cubicBezTo>
                        <a:cubicBezTo>
                          <a:pt x="14" y="5"/>
                          <a:pt x="14" y="5"/>
                          <a:pt x="14" y="5"/>
                        </a:cubicBezTo>
                        <a:cubicBezTo>
                          <a:pt x="13" y="4"/>
                          <a:pt x="12" y="4"/>
                          <a:pt x="11" y="4"/>
                        </a:cubicBezTo>
                        <a:cubicBezTo>
                          <a:pt x="7" y="4"/>
                          <a:pt x="6" y="6"/>
                          <a:pt x="6" y="10"/>
                        </a:cubicBezTo>
                        <a:cubicBezTo>
                          <a:pt x="6" y="15"/>
                          <a:pt x="7" y="17"/>
                          <a:pt x="11" y="17"/>
                        </a:cubicBezTo>
                        <a:cubicBezTo>
                          <a:pt x="12" y="17"/>
                          <a:pt x="14" y="17"/>
                          <a:pt x="15" y="16"/>
                        </a:cubicBezTo>
                        <a:lnTo>
                          <a:pt x="16" y="20"/>
                        </a:lnTo>
                        <a:close/>
                      </a:path>
                    </a:pathLst>
                  </a:custGeom>
                  <a:grpFill/>
                  <a:ln>
                    <a:noFill/>
                  </a:ln>
                </p:spPr>
                <p:txBody>
                  <a:bodyPr/>
                  <a:lstStyle/>
                  <a:p>
                    <a:pPr>
                      <a:defRPr/>
                    </a:pPr>
                    <a:endParaRPr lang="en-AU"/>
                  </a:p>
                </p:txBody>
              </p:sp>
              <p:sp>
                <p:nvSpPr>
                  <p:cNvPr id="89" name="Freeform 31"/>
                  <p:cNvSpPr>
                    <a:spLocks/>
                  </p:cNvSpPr>
                  <p:nvPr/>
                </p:nvSpPr>
                <p:spPr bwMode="auto">
                  <a:xfrm>
                    <a:off x="3911600" y="5997575"/>
                    <a:ext cx="47625" cy="66675"/>
                  </a:xfrm>
                  <a:custGeom>
                    <a:avLst/>
                    <a:gdLst>
                      <a:gd name="T0" fmla="*/ 6 w 15"/>
                      <a:gd name="T1" fmla="*/ 21 h 21"/>
                      <a:gd name="T2" fmla="*/ 0 w 15"/>
                      <a:gd name="T3" fmla="*/ 20 h 21"/>
                      <a:gd name="T4" fmla="*/ 1 w 15"/>
                      <a:gd name="T5" fmla="*/ 16 h 21"/>
                      <a:gd name="T6" fmla="*/ 6 w 15"/>
                      <a:gd name="T7" fmla="*/ 17 h 21"/>
                      <a:gd name="T8" fmla="*/ 9 w 15"/>
                      <a:gd name="T9" fmla="*/ 15 h 21"/>
                      <a:gd name="T10" fmla="*/ 6 w 15"/>
                      <a:gd name="T11" fmla="*/ 12 h 21"/>
                      <a:gd name="T12" fmla="*/ 0 w 15"/>
                      <a:gd name="T13" fmla="*/ 6 h 21"/>
                      <a:gd name="T14" fmla="*/ 8 w 15"/>
                      <a:gd name="T15" fmla="*/ 0 h 21"/>
                      <a:gd name="T16" fmla="*/ 13 w 15"/>
                      <a:gd name="T17" fmla="*/ 0 h 21"/>
                      <a:gd name="T18" fmla="*/ 13 w 15"/>
                      <a:gd name="T19" fmla="*/ 4 h 21"/>
                      <a:gd name="T20" fmla="*/ 9 w 15"/>
                      <a:gd name="T21" fmla="*/ 4 h 21"/>
                      <a:gd name="T22" fmla="*/ 6 w 15"/>
                      <a:gd name="T23" fmla="*/ 6 h 21"/>
                      <a:gd name="T24" fmla="*/ 9 w 15"/>
                      <a:gd name="T25" fmla="*/ 9 h 21"/>
                      <a:gd name="T26" fmla="*/ 15 w 15"/>
                      <a:gd name="T27" fmla="*/ 14 h 21"/>
                      <a:gd name="T28" fmla="*/ 6 w 15"/>
                      <a:gd name="T2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1">
                        <a:moveTo>
                          <a:pt x="6" y="21"/>
                        </a:moveTo>
                        <a:cubicBezTo>
                          <a:pt x="4" y="21"/>
                          <a:pt x="2" y="21"/>
                          <a:pt x="0" y="20"/>
                        </a:cubicBezTo>
                        <a:cubicBezTo>
                          <a:pt x="1" y="16"/>
                          <a:pt x="1" y="16"/>
                          <a:pt x="1" y="16"/>
                        </a:cubicBezTo>
                        <a:cubicBezTo>
                          <a:pt x="3" y="17"/>
                          <a:pt x="5" y="17"/>
                          <a:pt x="6" y="17"/>
                        </a:cubicBezTo>
                        <a:cubicBezTo>
                          <a:pt x="8" y="17"/>
                          <a:pt x="9" y="16"/>
                          <a:pt x="9" y="15"/>
                        </a:cubicBezTo>
                        <a:cubicBezTo>
                          <a:pt x="9" y="14"/>
                          <a:pt x="8" y="13"/>
                          <a:pt x="6" y="12"/>
                        </a:cubicBezTo>
                        <a:cubicBezTo>
                          <a:pt x="3" y="11"/>
                          <a:pt x="0" y="10"/>
                          <a:pt x="0" y="6"/>
                        </a:cubicBezTo>
                        <a:cubicBezTo>
                          <a:pt x="0" y="2"/>
                          <a:pt x="3" y="0"/>
                          <a:pt x="8" y="0"/>
                        </a:cubicBezTo>
                        <a:cubicBezTo>
                          <a:pt x="10" y="0"/>
                          <a:pt x="12" y="0"/>
                          <a:pt x="13" y="0"/>
                        </a:cubicBezTo>
                        <a:cubicBezTo>
                          <a:pt x="13" y="4"/>
                          <a:pt x="13" y="4"/>
                          <a:pt x="13" y="4"/>
                        </a:cubicBezTo>
                        <a:cubicBezTo>
                          <a:pt x="11" y="4"/>
                          <a:pt x="10" y="4"/>
                          <a:pt x="9" y="4"/>
                        </a:cubicBezTo>
                        <a:cubicBezTo>
                          <a:pt x="6" y="4"/>
                          <a:pt x="6" y="5"/>
                          <a:pt x="6" y="6"/>
                        </a:cubicBezTo>
                        <a:cubicBezTo>
                          <a:pt x="6" y="7"/>
                          <a:pt x="7" y="8"/>
                          <a:pt x="9" y="9"/>
                        </a:cubicBezTo>
                        <a:cubicBezTo>
                          <a:pt x="13" y="10"/>
                          <a:pt x="15" y="11"/>
                          <a:pt x="15" y="14"/>
                        </a:cubicBezTo>
                        <a:cubicBezTo>
                          <a:pt x="15" y="18"/>
                          <a:pt x="11" y="21"/>
                          <a:pt x="6" y="21"/>
                        </a:cubicBezTo>
                      </a:path>
                    </a:pathLst>
                  </a:custGeom>
                  <a:grpFill/>
                  <a:ln>
                    <a:noFill/>
                  </a:ln>
                </p:spPr>
                <p:txBody>
                  <a:bodyPr/>
                  <a:lstStyle/>
                  <a:p>
                    <a:pPr>
                      <a:defRPr/>
                    </a:pPr>
                    <a:endParaRPr lang="en-AU"/>
                  </a:p>
                </p:txBody>
              </p:sp>
              <p:sp>
                <p:nvSpPr>
                  <p:cNvPr id="90" name="Freeform 32"/>
                  <p:cNvSpPr>
                    <a:spLocks noEditPoints="1"/>
                  </p:cNvSpPr>
                  <p:nvPr/>
                </p:nvSpPr>
                <p:spPr bwMode="auto">
                  <a:xfrm>
                    <a:off x="3965575" y="5969000"/>
                    <a:ext cx="28575" cy="95250"/>
                  </a:xfrm>
                  <a:custGeom>
                    <a:avLst/>
                    <a:gdLst>
                      <a:gd name="T0" fmla="*/ 4 w 9"/>
                      <a:gd name="T1" fmla="*/ 30 h 30"/>
                      <a:gd name="T2" fmla="*/ 4 w 9"/>
                      <a:gd name="T3" fmla="*/ 13 h 30"/>
                      <a:gd name="T4" fmla="*/ 0 w 9"/>
                      <a:gd name="T5" fmla="*/ 13 h 30"/>
                      <a:gd name="T6" fmla="*/ 0 w 9"/>
                      <a:gd name="T7" fmla="*/ 9 h 30"/>
                      <a:gd name="T8" fmla="*/ 9 w 9"/>
                      <a:gd name="T9" fmla="*/ 9 h 30"/>
                      <a:gd name="T10" fmla="*/ 9 w 9"/>
                      <a:gd name="T11" fmla="*/ 30 h 30"/>
                      <a:gd name="T12" fmla="*/ 4 w 9"/>
                      <a:gd name="T13" fmla="*/ 30 h 30"/>
                      <a:gd name="T14" fmla="*/ 6 w 9"/>
                      <a:gd name="T15" fmla="*/ 6 h 30"/>
                      <a:gd name="T16" fmla="*/ 3 w 9"/>
                      <a:gd name="T17" fmla="*/ 3 h 30"/>
                      <a:gd name="T18" fmla="*/ 6 w 9"/>
                      <a:gd name="T19" fmla="*/ 0 h 30"/>
                      <a:gd name="T20" fmla="*/ 9 w 9"/>
                      <a:gd name="T21" fmla="*/ 3 h 30"/>
                      <a:gd name="T22" fmla="*/ 6 w 9"/>
                      <a:gd name="T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30">
                        <a:moveTo>
                          <a:pt x="4" y="30"/>
                        </a:moveTo>
                        <a:cubicBezTo>
                          <a:pt x="4" y="13"/>
                          <a:pt x="4" y="13"/>
                          <a:pt x="4" y="13"/>
                        </a:cubicBezTo>
                        <a:cubicBezTo>
                          <a:pt x="0" y="13"/>
                          <a:pt x="0" y="13"/>
                          <a:pt x="0" y="13"/>
                        </a:cubicBezTo>
                        <a:cubicBezTo>
                          <a:pt x="0" y="9"/>
                          <a:pt x="0" y="9"/>
                          <a:pt x="0" y="9"/>
                        </a:cubicBezTo>
                        <a:cubicBezTo>
                          <a:pt x="9" y="9"/>
                          <a:pt x="9" y="9"/>
                          <a:pt x="9" y="9"/>
                        </a:cubicBezTo>
                        <a:cubicBezTo>
                          <a:pt x="9" y="30"/>
                          <a:pt x="9" y="30"/>
                          <a:pt x="9" y="30"/>
                        </a:cubicBezTo>
                        <a:lnTo>
                          <a:pt x="4" y="30"/>
                        </a:lnTo>
                        <a:close/>
                        <a:moveTo>
                          <a:pt x="6" y="6"/>
                        </a:moveTo>
                        <a:cubicBezTo>
                          <a:pt x="4" y="6"/>
                          <a:pt x="3" y="5"/>
                          <a:pt x="3" y="3"/>
                        </a:cubicBezTo>
                        <a:cubicBezTo>
                          <a:pt x="3" y="1"/>
                          <a:pt x="4" y="0"/>
                          <a:pt x="6" y="0"/>
                        </a:cubicBezTo>
                        <a:cubicBezTo>
                          <a:pt x="8" y="0"/>
                          <a:pt x="9" y="1"/>
                          <a:pt x="9" y="3"/>
                        </a:cubicBezTo>
                        <a:cubicBezTo>
                          <a:pt x="9" y="5"/>
                          <a:pt x="8" y="6"/>
                          <a:pt x="6" y="6"/>
                        </a:cubicBezTo>
                      </a:path>
                    </a:pathLst>
                  </a:custGeom>
                  <a:grpFill/>
                  <a:ln>
                    <a:noFill/>
                  </a:ln>
                </p:spPr>
                <p:txBody>
                  <a:bodyPr/>
                  <a:lstStyle/>
                  <a:p>
                    <a:pPr>
                      <a:defRPr/>
                    </a:pPr>
                    <a:endParaRPr lang="en-AU"/>
                  </a:p>
                </p:txBody>
              </p:sp>
              <p:sp>
                <p:nvSpPr>
                  <p:cNvPr id="91" name="Freeform 33"/>
                  <p:cNvSpPr>
                    <a:spLocks/>
                  </p:cNvSpPr>
                  <p:nvPr/>
                </p:nvSpPr>
                <p:spPr bwMode="auto">
                  <a:xfrm>
                    <a:off x="4013200" y="5997575"/>
                    <a:ext cx="39687" cy="66675"/>
                  </a:xfrm>
                  <a:custGeom>
                    <a:avLst/>
                    <a:gdLst>
                      <a:gd name="T0" fmla="*/ 11 w 12"/>
                      <a:gd name="T1" fmla="*/ 5 h 21"/>
                      <a:gd name="T2" fmla="*/ 9 w 12"/>
                      <a:gd name="T3" fmla="*/ 5 h 21"/>
                      <a:gd name="T4" fmla="*/ 5 w 12"/>
                      <a:gd name="T5" fmla="*/ 8 h 21"/>
                      <a:gd name="T6" fmla="*/ 5 w 12"/>
                      <a:gd name="T7" fmla="*/ 21 h 21"/>
                      <a:gd name="T8" fmla="*/ 0 w 12"/>
                      <a:gd name="T9" fmla="*/ 21 h 21"/>
                      <a:gd name="T10" fmla="*/ 0 w 12"/>
                      <a:gd name="T11" fmla="*/ 0 h 21"/>
                      <a:gd name="T12" fmla="*/ 4 w 12"/>
                      <a:gd name="T13" fmla="*/ 0 h 21"/>
                      <a:gd name="T14" fmla="*/ 4 w 12"/>
                      <a:gd name="T15" fmla="*/ 4 h 21"/>
                      <a:gd name="T16" fmla="*/ 10 w 12"/>
                      <a:gd name="T17" fmla="*/ 0 h 21"/>
                      <a:gd name="T18" fmla="*/ 12 w 12"/>
                      <a:gd name="T19" fmla="*/ 0 h 21"/>
                      <a:gd name="T20" fmla="*/ 11 w 12"/>
                      <a:gd name="T21"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11" y="5"/>
                        </a:moveTo>
                        <a:cubicBezTo>
                          <a:pt x="11" y="5"/>
                          <a:pt x="10" y="5"/>
                          <a:pt x="9" y="5"/>
                        </a:cubicBezTo>
                        <a:cubicBezTo>
                          <a:pt x="8" y="5"/>
                          <a:pt x="7" y="6"/>
                          <a:pt x="5" y="8"/>
                        </a:cubicBezTo>
                        <a:cubicBezTo>
                          <a:pt x="5" y="21"/>
                          <a:pt x="5" y="21"/>
                          <a:pt x="5" y="21"/>
                        </a:cubicBezTo>
                        <a:cubicBezTo>
                          <a:pt x="0" y="21"/>
                          <a:pt x="0" y="21"/>
                          <a:pt x="0" y="21"/>
                        </a:cubicBezTo>
                        <a:cubicBezTo>
                          <a:pt x="0" y="0"/>
                          <a:pt x="0" y="0"/>
                          <a:pt x="0" y="0"/>
                        </a:cubicBezTo>
                        <a:cubicBezTo>
                          <a:pt x="4" y="0"/>
                          <a:pt x="4" y="0"/>
                          <a:pt x="4" y="0"/>
                        </a:cubicBezTo>
                        <a:cubicBezTo>
                          <a:pt x="4" y="4"/>
                          <a:pt x="4" y="4"/>
                          <a:pt x="4" y="4"/>
                        </a:cubicBezTo>
                        <a:cubicBezTo>
                          <a:pt x="6" y="1"/>
                          <a:pt x="8" y="0"/>
                          <a:pt x="10" y="0"/>
                        </a:cubicBezTo>
                        <a:cubicBezTo>
                          <a:pt x="11" y="0"/>
                          <a:pt x="11" y="0"/>
                          <a:pt x="12" y="0"/>
                        </a:cubicBezTo>
                        <a:lnTo>
                          <a:pt x="11" y="5"/>
                        </a:lnTo>
                        <a:close/>
                      </a:path>
                    </a:pathLst>
                  </a:custGeom>
                  <a:grpFill/>
                  <a:ln>
                    <a:noFill/>
                  </a:ln>
                </p:spPr>
                <p:txBody>
                  <a:bodyPr/>
                  <a:lstStyle/>
                  <a:p>
                    <a:pPr>
                      <a:defRPr/>
                    </a:pPr>
                    <a:endParaRPr lang="en-AU"/>
                  </a:p>
                </p:txBody>
              </p:sp>
              <p:sp>
                <p:nvSpPr>
                  <p:cNvPr id="92" name="Freeform 34"/>
                  <p:cNvSpPr>
                    <a:spLocks noEditPoints="1"/>
                  </p:cNvSpPr>
                  <p:nvPr/>
                </p:nvSpPr>
                <p:spPr bwMode="auto">
                  <a:xfrm>
                    <a:off x="4062413" y="5997575"/>
                    <a:ext cx="66675" cy="66675"/>
                  </a:xfrm>
                  <a:custGeom>
                    <a:avLst/>
                    <a:gdLst>
                      <a:gd name="T0" fmla="*/ 10 w 21"/>
                      <a:gd name="T1" fmla="*/ 21 h 21"/>
                      <a:gd name="T2" fmla="*/ 0 w 21"/>
                      <a:gd name="T3" fmla="*/ 11 h 21"/>
                      <a:gd name="T4" fmla="*/ 10 w 21"/>
                      <a:gd name="T5" fmla="*/ 0 h 21"/>
                      <a:gd name="T6" fmla="*/ 21 w 21"/>
                      <a:gd name="T7" fmla="*/ 10 h 21"/>
                      <a:gd name="T8" fmla="*/ 10 w 21"/>
                      <a:gd name="T9" fmla="*/ 21 h 21"/>
                      <a:gd name="T10" fmla="*/ 10 w 21"/>
                      <a:gd name="T11" fmla="*/ 4 h 21"/>
                      <a:gd name="T12" fmla="*/ 5 w 21"/>
                      <a:gd name="T13" fmla="*/ 10 h 21"/>
                      <a:gd name="T14" fmla="*/ 10 w 21"/>
                      <a:gd name="T15" fmla="*/ 17 h 21"/>
                      <a:gd name="T16" fmla="*/ 15 w 21"/>
                      <a:gd name="T17" fmla="*/ 11 h 21"/>
                      <a:gd name="T18" fmla="*/ 10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0" y="21"/>
                        </a:moveTo>
                        <a:cubicBezTo>
                          <a:pt x="3" y="21"/>
                          <a:pt x="0" y="17"/>
                          <a:pt x="0" y="11"/>
                        </a:cubicBezTo>
                        <a:cubicBezTo>
                          <a:pt x="0" y="4"/>
                          <a:pt x="3" y="0"/>
                          <a:pt x="10" y="0"/>
                        </a:cubicBezTo>
                        <a:cubicBezTo>
                          <a:pt x="17" y="0"/>
                          <a:pt x="21" y="4"/>
                          <a:pt x="21" y="10"/>
                        </a:cubicBezTo>
                        <a:cubicBezTo>
                          <a:pt x="21" y="17"/>
                          <a:pt x="17" y="21"/>
                          <a:pt x="10" y="21"/>
                        </a:cubicBezTo>
                        <a:moveTo>
                          <a:pt x="10" y="4"/>
                        </a:moveTo>
                        <a:cubicBezTo>
                          <a:pt x="7" y="4"/>
                          <a:pt x="5" y="7"/>
                          <a:pt x="5" y="10"/>
                        </a:cubicBezTo>
                        <a:cubicBezTo>
                          <a:pt x="5" y="14"/>
                          <a:pt x="6" y="17"/>
                          <a:pt x="10" y="17"/>
                        </a:cubicBezTo>
                        <a:cubicBezTo>
                          <a:pt x="14" y="17"/>
                          <a:pt x="15" y="14"/>
                          <a:pt x="15" y="11"/>
                        </a:cubicBezTo>
                        <a:cubicBezTo>
                          <a:pt x="15" y="6"/>
                          <a:pt x="14" y="4"/>
                          <a:pt x="10" y="4"/>
                        </a:cubicBezTo>
                      </a:path>
                    </a:pathLst>
                  </a:custGeom>
                  <a:grpFill/>
                  <a:ln>
                    <a:noFill/>
                  </a:ln>
                </p:spPr>
                <p:txBody>
                  <a:bodyPr/>
                  <a:lstStyle/>
                  <a:p>
                    <a:pPr>
                      <a:defRPr/>
                    </a:pPr>
                    <a:endParaRPr lang="en-AU"/>
                  </a:p>
                </p:txBody>
              </p:sp>
              <p:sp>
                <p:nvSpPr>
                  <p:cNvPr id="93" name="Oval 35"/>
                  <p:cNvSpPr>
                    <a:spLocks noChangeArrowheads="1"/>
                  </p:cNvSpPr>
                  <p:nvPr/>
                </p:nvSpPr>
                <p:spPr bwMode="auto">
                  <a:xfrm>
                    <a:off x="4141788" y="6042025"/>
                    <a:ext cx="19050" cy="22225"/>
                  </a:xfrm>
                  <a:prstGeom prst="ellipse">
                    <a:avLst/>
                  </a:prstGeom>
                  <a:grpFill/>
                  <a:ln>
                    <a:noFill/>
                  </a:ln>
                </p:spPr>
                <p:txBody>
                  <a:bodyPr/>
                  <a:lstStyle/>
                  <a:p>
                    <a:pPr>
                      <a:defRPr/>
                    </a:pPr>
                    <a:endParaRPr lang="en-AU"/>
                  </a:p>
                </p:txBody>
              </p:sp>
              <p:sp>
                <p:nvSpPr>
                  <p:cNvPr id="94" name="Freeform 36"/>
                  <p:cNvSpPr>
                    <a:spLocks noEditPoints="1"/>
                  </p:cNvSpPr>
                  <p:nvPr/>
                </p:nvSpPr>
                <p:spPr bwMode="auto">
                  <a:xfrm>
                    <a:off x="4176713" y="5997575"/>
                    <a:ext cx="57150" cy="66675"/>
                  </a:xfrm>
                  <a:custGeom>
                    <a:avLst/>
                    <a:gdLst>
                      <a:gd name="T0" fmla="*/ 14 w 18"/>
                      <a:gd name="T1" fmla="*/ 21 h 21"/>
                      <a:gd name="T2" fmla="*/ 13 w 18"/>
                      <a:gd name="T3" fmla="*/ 19 h 21"/>
                      <a:gd name="T4" fmla="*/ 7 w 18"/>
                      <a:gd name="T5" fmla="*/ 21 h 21"/>
                      <a:gd name="T6" fmla="*/ 0 w 18"/>
                      <a:gd name="T7" fmla="*/ 15 h 21"/>
                      <a:gd name="T8" fmla="*/ 10 w 18"/>
                      <a:gd name="T9" fmla="*/ 8 h 21"/>
                      <a:gd name="T10" fmla="*/ 13 w 18"/>
                      <a:gd name="T11" fmla="*/ 8 h 21"/>
                      <a:gd name="T12" fmla="*/ 13 w 18"/>
                      <a:gd name="T13" fmla="*/ 7 h 21"/>
                      <a:gd name="T14" fmla="*/ 8 w 18"/>
                      <a:gd name="T15" fmla="*/ 4 h 21"/>
                      <a:gd name="T16" fmla="*/ 2 w 18"/>
                      <a:gd name="T17" fmla="*/ 5 h 21"/>
                      <a:gd name="T18" fmla="*/ 2 w 18"/>
                      <a:gd name="T19" fmla="*/ 1 h 21"/>
                      <a:gd name="T20" fmla="*/ 9 w 18"/>
                      <a:gd name="T21" fmla="*/ 0 h 21"/>
                      <a:gd name="T22" fmla="*/ 18 w 18"/>
                      <a:gd name="T23" fmla="*/ 7 h 21"/>
                      <a:gd name="T24" fmla="*/ 18 w 18"/>
                      <a:gd name="T25" fmla="*/ 21 h 21"/>
                      <a:gd name="T26" fmla="*/ 14 w 18"/>
                      <a:gd name="T27" fmla="*/ 21 h 21"/>
                      <a:gd name="T28" fmla="*/ 13 w 18"/>
                      <a:gd name="T29" fmla="*/ 12 h 21"/>
                      <a:gd name="T30" fmla="*/ 10 w 18"/>
                      <a:gd name="T31" fmla="*/ 12 h 21"/>
                      <a:gd name="T32" fmla="*/ 5 w 18"/>
                      <a:gd name="T33" fmla="*/ 15 h 21"/>
                      <a:gd name="T34" fmla="*/ 8 w 18"/>
                      <a:gd name="T35" fmla="*/ 17 h 21"/>
                      <a:gd name="T36" fmla="*/ 13 w 18"/>
                      <a:gd name="T37" fmla="*/ 15 h 21"/>
                      <a:gd name="T38" fmla="*/ 13 w 18"/>
                      <a:gd name="T39"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1">
                        <a:moveTo>
                          <a:pt x="14" y="21"/>
                        </a:moveTo>
                        <a:cubicBezTo>
                          <a:pt x="13" y="19"/>
                          <a:pt x="13" y="19"/>
                          <a:pt x="13" y="19"/>
                        </a:cubicBezTo>
                        <a:cubicBezTo>
                          <a:pt x="12" y="20"/>
                          <a:pt x="10" y="21"/>
                          <a:pt x="7" y="21"/>
                        </a:cubicBezTo>
                        <a:cubicBezTo>
                          <a:pt x="3" y="21"/>
                          <a:pt x="0" y="19"/>
                          <a:pt x="0" y="15"/>
                        </a:cubicBezTo>
                        <a:cubicBezTo>
                          <a:pt x="0" y="10"/>
                          <a:pt x="4" y="8"/>
                          <a:pt x="10" y="8"/>
                        </a:cubicBezTo>
                        <a:cubicBezTo>
                          <a:pt x="13" y="8"/>
                          <a:pt x="13" y="8"/>
                          <a:pt x="13" y="8"/>
                        </a:cubicBezTo>
                        <a:cubicBezTo>
                          <a:pt x="13" y="7"/>
                          <a:pt x="13" y="7"/>
                          <a:pt x="13" y="7"/>
                        </a:cubicBezTo>
                        <a:cubicBezTo>
                          <a:pt x="13" y="5"/>
                          <a:pt x="12" y="4"/>
                          <a:pt x="8" y="4"/>
                        </a:cubicBezTo>
                        <a:cubicBezTo>
                          <a:pt x="6" y="4"/>
                          <a:pt x="4" y="4"/>
                          <a:pt x="2" y="5"/>
                        </a:cubicBezTo>
                        <a:cubicBezTo>
                          <a:pt x="2" y="1"/>
                          <a:pt x="2" y="1"/>
                          <a:pt x="2" y="1"/>
                        </a:cubicBezTo>
                        <a:cubicBezTo>
                          <a:pt x="4" y="0"/>
                          <a:pt x="6" y="0"/>
                          <a:pt x="9" y="0"/>
                        </a:cubicBezTo>
                        <a:cubicBezTo>
                          <a:pt x="15" y="0"/>
                          <a:pt x="18" y="2"/>
                          <a:pt x="18" y="7"/>
                        </a:cubicBezTo>
                        <a:cubicBezTo>
                          <a:pt x="18" y="21"/>
                          <a:pt x="18" y="21"/>
                          <a:pt x="18" y="21"/>
                        </a:cubicBezTo>
                        <a:lnTo>
                          <a:pt x="14" y="21"/>
                        </a:lnTo>
                        <a:close/>
                        <a:moveTo>
                          <a:pt x="13" y="12"/>
                        </a:moveTo>
                        <a:cubicBezTo>
                          <a:pt x="10" y="12"/>
                          <a:pt x="10" y="12"/>
                          <a:pt x="10" y="12"/>
                        </a:cubicBezTo>
                        <a:cubicBezTo>
                          <a:pt x="7" y="12"/>
                          <a:pt x="5" y="13"/>
                          <a:pt x="5" y="15"/>
                        </a:cubicBezTo>
                        <a:cubicBezTo>
                          <a:pt x="5" y="16"/>
                          <a:pt x="6" y="17"/>
                          <a:pt x="8" y="17"/>
                        </a:cubicBezTo>
                        <a:cubicBezTo>
                          <a:pt x="10" y="17"/>
                          <a:pt x="11" y="17"/>
                          <a:pt x="13" y="15"/>
                        </a:cubicBezTo>
                        <a:lnTo>
                          <a:pt x="13" y="12"/>
                        </a:lnTo>
                        <a:close/>
                      </a:path>
                    </a:pathLst>
                  </a:custGeom>
                  <a:grpFill/>
                  <a:ln>
                    <a:noFill/>
                  </a:ln>
                </p:spPr>
                <p:txBody>
                  <a:bodyPr/>
                  <a:lstStyle/>
                  <a:p>
                    <a:pPr>
                      <a:defRPr/>
                    </a:pPr>
                    <a:endParaRPr lang="en-AU"/>
                  </a:p>
                </p:txBody>
              </p:sp>
              <p:sp>
                <p:nvSpPr>
                  <p:cNvPr id="95" name="Freeform 37"/>
                  <p:cNvSpPr>
                    <a:spLocks/>
                  </p:cNvSpPr>
                  <p:nvPr/>
                </p:nvSpPr>
                <p:spPr bwMode="auto">
                  <a:xfrm>
                    <a:off x="4252913" y="5997575"/>
                    <a:ext cx="57150" cy="66675"/>
                  </a:xfrm>
                  <a:custGeom>
                    <a:avLst/>
                    <a:gdLst>
                      <a:gd name="T0" fmla="*/ 14 w 18"/>
                      <a:gd name="T1" fmla="*/ 21 h 21"/>
                      <a:gd name="T2" fmla="*/ 14 w 18"/>
                      <a:gd name="T3" fmla="*/ 18 h 21"/>
                      <a:gd name="T4" fmla="*/ 7 w 18"/>
                      <a:gd name="T5" fmla="*/ 21 h 21"/>
                      <a:gd name="T6" fmla="*/ 0 w 18"/>
                      <a:gd name="T7" fmla="*/ 13 h 21"/>
                      <a:gd name="T8" fmla="*/ 0 w 18"/>
                      <a:gd name="T9" fmla="*/ 0 h 21"/>
                      <a:gd name="T10" fmla="*/ 5 w 18"/>
                      <a:gd name="T11" fmla="*/ 0 h 21"/>
                      <a:gd name="T12" fmla="*/ 5 w 18"/>
                      <a:gd name="T13" fmla="*/ 12 h 21"/>
                      <a:gd name="T14" fmla="*/ 8 w 18"/>
                      <a:gd name="T15" fmla="*/ 17 h 21"/>
                      <a:gd name="T16" fmla="*/ 13 w 18"/>
                      <a:gd name="T17" fmla="*/ 14 h 21"/>
                      <a:gd name="T18" fmla="*/ 13 w 18"/>
                      <a:gd name="T19" fmla="*/ 0 h 21"/>
                      <a:gd name="T20" fmla="*/ 18 w 18"/>
                      <a:gd name="T21" fmla="*/ 0 h 21"/>
                      <a:gd name="T22" fmla="*/ 18 w 18"/>
                      <a:gd name="T23" fmla="*/ 21 h 21"/>
                      <a:gd name="T24" fmla="*/ 14 w 18"/>
                      <a:gd name="T2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21">
                        <a:moveTo>
                          <a:pt x="14" y="21"/>
                        </a:moveTo>
                        <a:cubicBezTo>
                          <a:pt x="14" y="18"/>
                          <a:pt x="14" y="18"/>
                          <a:pt x="14" y="18"/>
                        </a:cubicBezTo>
                        <a:cubicBezTo>
                          <a:pt x="12" y="20"/>
                          <a:pt x="10" y="21"/>
                          <a:pt x="7" y="21"/>
                        </a:cubicBezTo>
                        <a:cubicBezTo>
                          <a:pt x="2" y="21"/>
                          <a:pt x="0" y="18"/>
                          <a:pt x="0" y="13"/>
                        </a:cubicBezTo>
                        <a:cubicBezTo>
                          <a:pt x="0" y="0"/>
                          <a:pt x="0" y="0"/>
                          <a:pt x="0" y="0"/>
                        </a:cubicBezTo>
                        <a:cubicBezTo>
                          <a:pt x="5" y="0"/>
                          <a:pt x="5" y="0"/>
                          <a:pt x="5" y="0"/>
                        </a:cubicBezTo>
                        <a:cubicBezTo>
                          <a:pt x="5" y="12"/>
                          <a:pt x="5" y="12"/>
                          <a:pt x="5" y="12"/>
                        </a:cubicBezTo>
                        <a:cubicBezTo>
                          <a:pt x="5" y="15"/>
                          <a:pt x="6" y="17"/>
                          <a:pt x="8" y="17"/>
                        </a:cubicBezTo>
                        <a:cubicBezTo>
                          <a:pt x="10" y="17"/>
                          <a:pt x="11" y="16"/>
                          <a:pt x="13" y="14"/>
                        </a:cubicBezTo>
                        <a:cubicBezTo>
                          <a:pt x="13" y="0"/>
                          <a:pt x="13" y="0"/>
                          <a:pt x="13" y="0"/>
                        </a:cubicBezTo>
                        <a:cubicBezTo>
                          <a:pt x="18" y="0"/>
                          <a:pt x="18" y="0"/>
                          <a:pt x="18" y="0"/>
                        </a:cubicBezTo>
                        <a:cubicBezTo>
                          <a:pt x="18" y="21"/>
                          <a:pt x="18" y="21"/>
                          <a:pt x="18" y="21"/>
                        </a:cubicBezTo>
                        <a:lnTo>
                          <a:pt x="14" y="21"/>
                        </a:lnTo>
                        <a:close/>
                      </a:path>
                    </a:pathLst>
                  </a:custGeom>
                  <a:grpFill/>
                  <a:ln>
                    <a:noFill/>
                  </a:ln>
                </p:spPr>
                <p:txBody>
                  <a:bodyPr/>
                  <a:lstStyle/>
                  <a:p>
                    <a:pPr>
                      <a:defRPr/>
                    </a:pPr>
                    <a:endParaRPr lang="en-AU"/>
                  </a:p>
                </p:txBody>
              </p:sp>
            </p:grpSp>
          </p:grpSp>
        </p:grpSp>
        <p:grpSp>
          <p:nvGrpSpPr>
            <p:cNvPr id="65" name="Group 64"/>
            <p:cNvGrpSpPr>
              <a:grpSpLocks noChangeAspect="1"/>
            </p:cNvGrpSpPr>
            <p:nvPr userDrawn="1"/>
          </p:nvGrpSpPr>
          <p:grpSpPr bwMode="auto">
            <a:xfrm>
              <a:off x="0" y="-1190"/>
              <a:ext cx="9144000" cy="2486026"/>
              <a:chOff x="0" y="-1475"/>
              <a:chExt cx="5760" cy="1566"/>
            </a:xfrm>
          </p:grpSpPr>
          <p:sp>
            <p:nvSpPr>
              <p:cNvPr id="66" name="AutoShape 2"/>
              <p:cNvSpPr>
                <a:spLocks noChangeAspect="1" noChangeArrowheads="1" noTextEdit="1"/>
              </p:cNvSpPr>
              <p:nvPr userDrawn="1"/>
            </p:nvSpPr>
            <p:spPr bwMode="auto">
              <a:xfrm>
                <a:off x="0" y="-1475"/>
                <a:ext cx="5760" cy="1566"/>
              </a:xfrm>
              <a:prstGeom prst="rect">
                <a:avLst/>
              </a:prstGeom>
              <a:noFill/>
              <a:ln w="19050">
                <a:noFill/>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67" name="Freeform 4"/>
              <p:cNvSpPr>
                <a:spLocks/>
              </p:cNvSpPr>
              <p:nvPr userDrawn="1"/>
            </p:nvSpPr>
            <p:spPr bwMode="auto">
              <a:xfrm>
                <a:off x="0" y="-551"/>
                <a:ext cx="5760" cy="450"/>
              </a:xfrm>
              <a:custGeom>
                <a:avLst/>
                <a:gdLst/>
                <a:ahLst/>
                <a:cxnLst>
                  <a:cxn ang="0">
                    <a:pos x="0" y="0"/>
                  </a:cxn>
                  <a:cxn ang="0">
                    <a:pos x="624" y="0"/>
                  </a:cxn>
                  <a:cxn ang="0">
                    <a:pos x="1012" y="128"/>
                  </a:cxn>
                  <a:cxn ang="0">
                    <a:pos x="1387" y="225"/>
                  </a:cxn>
                  <a:cxn ang="0">
                    <a:pos x="2880" y="225"/>
                  </a:cxn>
                </a:cxnLst>
                <a:rect l="0" t="0" r="r" b="b"/>
                <a:pathLst>
                  <a:path w="2880" h="225">
                    <a:moveTo>
                      <a:pt x="0" y="0"/>
                    </a:moveTo>
                    <a:cubicBezTo>
                      <a:pt x="0" y="0"/>
                      <a:pt x="575" y="0"/>
                      <a:pt x="624" y="0"/>
                    </a:cubicBezTo>
                    <a:cubicBezTo>
                      <a:pt x="823" y="0"/>
                      <a:pt x="906" y="68"/>
                      <a:pt x="1012" y="128"/>
                    </a:cubicBezTo>
                    <a:cubicBezTo>
                      <a:pt x="1103" y="180"/>
                      <a:pt x="1227" y="225"/>
                      <a:pt x="1387" y="225"/>
                    </a:cubicBezTo>
                    <a:cubicBezTo>
                      <a:pt x="2880" y="225"/>
                      <a:pt x="2880" y="225"/>
                      <a:pt x="2880" y="225"/>
                    </a:cubicBezTo>
                  </a:path>
                </a:pathLst>
              </a:custGeom>
              <a:no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68" name="Freeform 5"/>
              <p:cNvSpPr>
                <a:spLocks/>
              </p:cNvSpPr>
              <p:nvPr userDrawn="1"/>
            </p:nvSpPr>
            <p:spPr bwMode="auto">
              <a:xfrm>
                <a:off x="0" y="-327"/>
                <a:ext cx="5760" cy="226"/>
              </a:xfrm>
              <a:custGeom>
                <a:avLst/>
                <a:gdLst/>
                <a:ahLst/>
                <a:cxnLst>
                  <a:cxn ang="0">
                    <a:pos x="2880" y="0"/>
                  </a:cxn>
                  <a:cxn ang="0">
                    <a:pos x="1246" y="0"/>
                  </a:cxn>
                  <a:cxn ang="0">
                    <a:pos x="1012" y="16"/>
                  </a:cxn>
                  <a:cxn ang="0">
                    <a:pos x="619" y="113"/>
                  </a:cxn>
                  <a:cxn ang="0">
                    <a:pos x="0" y="113"/>
                  </a:cxn>
                </a:cxnLst>
                <a:rect l="0" t="0" r="r" b="b"/>
                <a:pathLst>
                  <a:path w="2880" h="113">
                    <a:moveTo>
                      <a:pt x="2880" y="0"/>
                    </a:moveTo>
                    <a:cubicBezTo>
                      <a:pt x="1246" y="0"/>
                      <a:pt x="1246" y="0"/>
                      <a:pt x="1246" y="0"/>
                    </a:cubicBezTo>
                    <a:cubicBezTo>
                      <a:pt x="1094" y="0"/>
                      <a:pt x="1044" y="4"/>
                      <a:pt x="1012" y="16"/>
                    </a:cubicBezTo>
                    <a:cubicBezTo>
                      <a:pt x="946" y="41"/>
                      <a:pt x="858" y="113"/>
                      <a:pt x="619" y="113"/>
                    </a:cubicBezTo>
                    <a:cubicBezTo>
                      <a:pt x="0" y="113"/>
                      <a:pt x="0" y="113"/>
                      <a:pt x="0" y="113"/>
                    </a:cubicBezTo>
                  </a:path>
                </a:pathLst>
              </a:custGeom>
              <a:noFill/>
              <a:ln w="19050" cap="flat">
                <a:solidFill>
                  <a:schemeClr val="accent2"/>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69" name="Freeform 6"/>
              <p:cNvSpPr>
                <a:spLocks/>
              </p:cNvSpPr>
              <p:nvPr userDrawn="1"/>
            </p:nvSpPr>
            <p:spPr bwMode="auto">
              <a:xfrm>
                <a:off x="0" y="-701"/>
                <a:ext cx="5760" cy="450"/>
              </a:xfrm>
              <a:custGeom>
                <a:avLst/>
                <a:gdLst/>
                <a:ahLst/>
                <a:cxnLst>
                  <a:cxn ang="0">
                    <a:pos x="0" y="0"/>
                  </a:cxn>
                  <a:cxn ang="0">
                    <a:pos x="624" y="0"/>
                  </a:cxn>
                  <a:cxn ang="0">
                    <a:pos x="1012" y="128"/>
                  </a:cxn>
                  <a:cxn ang="0">
                    <a:pos x="1387" y="225"/>
                  </a:cxn>
                  <a:cxn ang="0">
                    <a:pos x="2880" y="225"/>
                  </a:cxn>
                </a:cxnLst>
                <a:rect l="0" t="0" r="r" b="b"/>
                <a:pathLst>
                  <a:path w="2880" h="225">
                    <a:moveTo>
                      <a:pt x="0" y="0"/>
                    </a:moveTo>
                    <a:cubicBezTo>
                      <a:pt x="0" y="0"/>
                      <a:pt x="575" y="0"/>
                      <a:pt x="624" y="0"/>
                    </a:cubicBezTo>
                    <a:cubicBezTo>
                      <a:pt x="823" y="0"/>
                      <a:pt x="906" y="68"/>
                      <a:pt x="1012" y="128"/>
                    </a:cubicBezTo>
                    <a:cubicBezTo>
                      <a:pt x="1103" y="180"/>
                      <a:pt x="1227" y="225"/>
                      <a:pt x="1387" y="225"/>
                    </a:cubicBezTo>
                    <a:cubicBezTo>
                      <a:pt x="2880" y="225"/>
                      <a:pt x="2880" y="225"/>
                      <a:pt x="2880" y="225"/>
                    </a:cubicBezTo>
                  </a:path>
                </a:pathLst>
              </a:custGeom>
              <a:noFill/>
              <a:ln w="19050" cap="flat">
                <a:solidFill>
                  <a:schemeClr val="accent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0" name="Freeform 7"/>
              <p:cNvSpPr>
                <a:spLocks/>
              </p:cNvSpPr>
              <p:nvPr userDrawn="1"/>
            </p:nvSpPr>
            <p:spPr bwMode="auto">
              <a:xfrm>
                <a:off x="0" y="-477"/>
                <a:ext cx="5760" cy="226"/>
              </a:xfrm>
              <a:custGeom>
                <a:avLst/>
                <a:gdLst/>
                <a:ahLst/>
                <a:cxnLst>
                  <a:cxn ang="0">
                    <a:pos x="2880" y="0"/>
                  </a:cxn>
                  <a:cxn ang="0">
                    <a:pos x="1246" y="0"/>
                  </a:cxn>
                  <a:cxn ang="0">
                    <a:pos x="1012" y="16"/>
                  </a:cxn>
                  <a:cxn ang="0">
                    <a:pos x="619" y="113"/>
                  </a:cxn>
                  <a:cxn ang="0">
                    <a:pos x="0" y="113"/>
                  </a:cxn>
                </a:cxnLst>
                <a:rect l="0" t="0" r="r" b="b"/>
                <a:pathLst>
                  <a:path w="2880" h="113">
                    <a:moveTo>
                      <a:pt x="2880" y="0"/>
                    </a:moveTo>
                    <a:cubicBezTo>
                      <a:pt x="1246" y="0"/>
                      <a:pt x="1246" y="0"/>
                      <a:pt x="1246" y="0"/>
                    </a:cubicBezTo>
                    <a:cubicBezTo>
                      <a:pt x="1094" y="0"/>
                      <a:pt x="1044" y="4"/>
                      <a:pt x="1012" y="16"/>
                    </a:cubicBezTo>
                    <a:cubicBezTo>
                      <a:pt x="946" y="41"/>
                      <a:pt x="858" y="113"/>
                      <a:pt x="619" y="113"/>
                    </a:cubicBezTo>
                    <a:cubicBezTo>
                      <a:pt x="0" y="113"/>
                      <a:pt x="0" y="113"/>
                      <a:pt x="0" y="113"/>
                    </a:cubicBezTo>
                  </a:path>
                </a:pathLst>
              </a:custGeom>
              <a:noFill/>
              <a:ln w="19050" cap="flat">
                <a:solidFill>
                  <a:schemeClr val="accent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1" name="Freeform 8"/>
              <p:cNvSpPr>
                <a:spLocks/>
              </p:cNvSpPr>
              <p:nvPr userDrawn="1"/>
            </p:nvSpPr>
            <p:spPr bwMode="auto">
              <a:xfrm>
                <a:off x="0" y="-851"/>
                <a:ext cx="5760" cy="450"/>
              </a:xfrm>
              <a:custGeom>
                <a:avLst/>
                <a:gdLst/>
                <a:ahLst/>
                <a:cxnLst>
                  <a:cxn ang="0">
                    <a:pos x="0" y="0"/>
                  </a:cxn>
                  <a:cxn ang="0">
                    <a:pos x="624" y="0"/>
                  </a:cxn>
                  <a:cxn ang="0">
                    <a:pos x="1012" y="128"/>
                  </a:cxn>
                  <a:cxn ang="0">
                    <a:pos x="1387" y="225"/>
                  </a:cxn>
                  <a:cxn ang="0">
                    <a:pos x="2880" y="225"/>
                  </a:cxn>
                </a:cxnLst>
                <a:rect l="0" t="0" r="r" b="b"/>
                <a:pathLst>
                  <a:path w="2880" h="225">
                    <a:moveTo>
                      <a:pt x="0" y="0"/>
                    </a:moveTo>
                    <a:cubicBezTo>
                      <a:pt x="0" y="0"/>
                      <a:pt x="575" y="0"/>
                      <a:pt x="624" y="0"/>
                    </a:cubicBezTo>
                    <a:cubicBezTo>
                      <a:pt x="823" y="0"/>
                      <a:pt x="906" y="68"/>
                      <a:pt x="1012" y="128"/>
                    </a:cubicBezTo>
                    <a:cubicBezTo>
                      <a:pt x="1103" y="180"/>
                      <a:pt x="1227" y="225"/>
                      <a:pt x="1387" y="225"/>
                    </a:cubicBezTo>
                    <a:cubicBezTo>
                      <a:pt x="2880" y="225"/>
                      <a:pt x="2880" y="225"/>
                      <a:pt x="2880" y="225"/>
                    </a:cubicBezTo>
                  </a:path>
                </a:pathLst>
              </a:custGeom>
              <a:no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2" name="Freeform 9"/>
              <p:cNvSpPr>
                <a:spLocks/>
              </p:cNvSpPr>
              <p:nvPr userDrawn="1"/>
            </p:nvSpPr>
            <p:spPr bwMode="auto">
              <a:xfrm>
                <a:off x="0" y="-627"/>
                <a:ext cx="5760" cy="226"/>
              </a:xfrm>
              <a:custGeom>
                <a:avLst/>
                <a:gdLst/>
                <a:ahLst/>
                <a:cxnLst>
                  <a:cxn ang="0">
                    <a:pos x="2880" y="0"/>
                  </a:cxn>
                  <a:cxn ang="0">
                    <a:pos x="1246" y="0"/>
                  </a:cxn>
                  <a:cxn ang="0">
                    <a:pos x="1012" y="16"/>
                  </a:cxn>
                  <a:cxn ang="0">
                    <a:pos x="619" y="113"/>
                  </a:cxn>
                  <a:cxn ang="0">
                    <a:pos x="0" y="113"/>
                  </a:cxn>
                </a:cxnLst>
                <a:rect l="0" t="0" r="r" b="b"/>
                <a:pathLst>
                  <a:path w="2880" h="113">
                    <a:moveTo>
                      <a:pt x="2880" y="0"/>
                    </a:moveTo>
                    <a:cubicBezTo>
                      <a:pt x="1246" y="0"/>
                      <a:pt x="1246" y="0"/>
                      <a:pt x="1246" y="0"/>
                    </a:cubicBezTo>
                    <a:cubicBezTo>
                      <a:pt x="1094" y="0"/>
                      <a:pt x="1044" y="4"/>
                      <a:pt x="1012" y="16"/>
                    </a:cubicBezTo>
                    <a:cubicBezTo>
                      <a:pt x="946" y="42"/>
                      <a:pt x="858" y="113"/>
                      <a:pt x="619" y="113"/>
                    </a:cubicBezTo>
                    <a:cubicBezTo>
                      <a:pt x="0" y="113"/>
                      <a:pt x="0" y="113"/>
                      <a:pt x="0" y="113"/>
                    </a:cubicBezTo>
                  </a:path>
                </a:pathLst>
              </a:custGeom>
              <a:noFill/>
              <a:ln w="19050" cap="flat">
                <a:solidFill>
                  <a:schemeClr val="accent2"/>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3" name="Freeform 10"/>
              <p:cNvSpPr>
                <a:spLocks/>
              </p:cNvSpPr>
              <p:nvPr userDrawn="1"/>
            </p:nvSpPr>
            <p:spPr bwMode="auto">
              <a:xfrm>
                <a:off x="0" y="-1311"/>
                <a:ext cx="5760" cy="450"/>
              </a:xfrm>
              <a:custGeom>
                <a:avLst/>
                <a:gdLst/>
                <a:ahLst/>
                <a:cxnLst>
                  <a:cxn ang="0">
                    <a:pos x="2880" y="225"/>
                  </a:cxn>
                  <a:cxn ang="0">
                    <a:pos x="2222" y="225"/>
                  </a:cxn>
                  <a:cxn ang="0">
                    <a:pos x="1833" y="96"/>
                  </a:cxn>
                  <a:cxn ang="0">
                    <a:pos x="1458" y="0"/>
                  </a:cxn>
                  <a:cxn ang="0">
                    <a:pos x="0" y="0"/>
                  </a:cxn>
                </a:cxnLst>
                <a:rect l="0" t="0" r="r" b="b"/>
                <a:pathLst>
                  <a:path w="2880" h="225">
                    <a:moveTo>
                      <a:pt x="2880" y="225"/>
                    </a:moveTo>
                    <a:cubicBezTo>
                      <a:pt x="2880" y="225"/>
                      <a:pt x="2270" y="225"/>
                      <a:pt x="2222" y="225"/>
                    </a:cubicBezTo>
                    <a:cubicBezTo>
                      <a:pt x="2022" y="225"/>
                      <a:pt x="1939" y="157"/>
                      <a:pt x="1833" y="96"/>
                    </a:cubicBezTo>
                    <a:cubicBezTo>
                      <a:pt x="1743" y="45"/>
                      <a:pt x="1618" y="0"/>
                      <a:pt x="1458" y="0"/>
                    </a:cubicBezTo>
                    <a:cubicBezTo>
                      <a:pt x="0" y="0"/>
                      <a:pt x="0" y="0"/>
                      <a:pt x="0" y="0"/>
                    </a:cubicBezTo>
                  </a:path>
                </a:pathLst>
              </a:custGeom>
              <a:noFill/>
              <a:ln w="19050" cap="flat">
                <a:solidFill>
                  <a:schemeClr val="accent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4" name="Freeform 11"/>
              <p:cNvSpPr>
                <a:spLocks/>
              </p:cNvSpPr>
              <p:nvPr userDrawn="1"/>
            </p:nvSpPr>
            <p:spPr bwMode="auto">
              <a:xfrm>
                <a:off x="0" y="-1311"/>
                <a:ext cx="5760" cy="224"/>
              </a:xfrm>
              <a:custGeom>
                <a:avLst/>
                <a:gdLst/>
                <a:ahLst/>
                <a:cxnLst>
                  <a:cxn ang="0">
                    <a:pos x="0" y="112"/>
                  </a:cxn>
                  <a:cxn ang="0">
                    <a:pos x="1599" y="112"/>
                  </a:cxn>
                  <a:cxn ang="0">
                    <a:pos x="1833" y="96"/>
                  </a:cxn>
                  <a:cxn ang="0">
                    <a:pos x="2226" y="0"/>
                  </a:cxn>
                  <a:cxn ang="0">
                    <a:pos x="2880" y="0"/>
                  </a:cxn>
                </a:cxnLst>
                <a:rect l="0" t="0" r="r" b="b"/>
                <a:pathLst>
                  <a:path w="2880" h="112">
                    <a:moveTo>
                      <a:pt x="0" y="112"/>
                    </a:moveTo>
                    <a:cubicBezTo>
                      <a:pt x="1599" y="112"/>
                      <a:pt x="1599" y="112"/>
                      <a:pt x="1599" y="112"/>
                    </a:cubicBezTo>
                    <a:cubicBezTo>
                      <a:pt x="1751" y="112"/>
                      <a:pt x="1801" y="109"/>
                      <a:pt x="1833" y="96"/>
                    </a:cubicBezTo>
                    <a:cubicBezTo>
                      <a:pt x="1899" y="71"/>
                      <a:pt x="1987" y="0"/>
                      <a:pt x="2226" y="0"/>
                    </a:cubicBezTo>
                    <a:cubicBezTo>
                      <a:pt x="2880" y="0"/>
                      <a:pt x="2880" y="0"/>
                      <a:pt x="2880" y="0"/>
                    </a:cubicBezTo>
                  </a:path>
                </a:pathLst>
              </a:custGeom>
              <a:noFill/>
              <a:ln w="19050" cap="flat">
                <a:solidFill>
                  <a:schemeClr val="accent2"/>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5" name="Freeform 12"/>
              <p:cNvSpPr>
                <a:spLocks/>
              </p:cNvSpPr>
              <p:nvPr userDrawn="1"/>
            </p:nvSpPr>
            <p:spPr bwMode="auto">
              <a:xfrm>
                <a:off x="0" y="-1161"/>
                <a:ext cx="5760" cy="450"/>
              </a:xfrm>
              <a:custGeom>
                <a:avLst/>
                <a:gdLst/>
                <a:ahLst/>
                <a:cxnLst>
                  <a:cxn ang="0">
                    <a:pos x="2880" y="225"/>
                  </a:cxn>
                  <a:cxn ang="0">
                    <a:pos x="2222" y="225"/>
                  </a:cxn>
                  <a:cxn ang="0">
                    <a:pos x="1833" y="96"/>
                  </a:cxn>
                  <a:cxn ang="0">
                    <a:pos x="1458" y="0"/>
                  </a:cxn>
                  <a:cxn ang="0">
                    <a:pos x="0" y="0"/>
                  </a:cxn>
                </a:cxnLst>
                <a:rect l="0" t="0" r="r" b="b"/>
                <a:pathLst>
                  <a:path w="2880" h="225">
                    <a:moveTo>
                      <a:pt x="2880" y="225"/>
                    </a:moveTo>
                    <a:cubicBezTo>
                      <a:pt x="2880" y="225"/>
                      <a:pt x="2270" y="225"/>
                      <a:pt x="2222" y="225"/>
                    </a:cubicBezTo>
                    <a:cubicBezTo>
                      <a:pt x="2022" y="225"/>
                      <a:pt x="1939" y="157"/>
                      <a:pt x="1833" y="96"/>
                    </a:cubicBezTo>
                    <a:cubicBezTo>
                      <a:pt x="1743" y="45"/>
                      <a:pt x="1618" y="0"/>
                      <a:pt x="1458" y="0"/>
                    </a:cubicBezTo>
                    <a:cubicBezTo>
                      <a:pt x="0" y="0"/>
                      <a:pt x="0" y="0"/>
                      <a:pt x="0" y="0"/>
                    </a:cubicBezTo>
                  </a:path>
                </a:pathLst>
              </a:custGeom>
              <a:no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6" name="Freeform 13"/>
              <p:cNvSpPr>
                <a:spLocks/>
              </p:cNvSpPr>
              <p:nvPr userDrawn="1"/>
            </p:nvSpPr>
            <p:spPr bwMode="auto">
              <a:xfrm>
                <a:off x="0" y="-1161"/>
                <a:ext cx="5760" cy="224"/>
              </a:xfrm>
              <a:custGeom>
                <a:avLst/>
                <a:gdLst/>
                <a:ahLst/>
                <a:cxnLst>
                  <a:cxn ang="0">
                    <a:pos x="0" y="112"/>
                  </a:cxn>
                  <a:cxn ang="0">
                    <a:pos x="1599" y="112"/>
                  </a:cxn>
                  <a:cxn ang="0">
                    <a:pos x="1833" y="96"/>
                  </a:cxn>
                  <a:cxn ang="0">
                    <a:pos x="2226" y="0"/>
                  </a:cxn>
                  <a:cxn ang="0">
                    <a:pos x="2880" y="0"/>
                  </a:cxn>
                </a:cxnLst>
                <a:rect l="0" t="0" r="r" b="b"/>
                <a:pathLst>
                  <a:path w="2880" h="112">
                    <a:moveTo>
                      <a:pt x="0" y="112"/>
                    </a:moveTo>
                    <a:cubicBezTo>
                      <a:pt x="1599" y="112"/>
                      <a:pt x="1599" y="112"/>
                      <a:pt x="1599" y="112"/>
                    </a:cubicBezTo>
                    <a:cubicBezTo>
                      <a:pt x="1751" y="112"/>
                      <a:pt x="1801" y="109"/>
                      <a:pt x="1833" y="96"/>
                    </a:cubicBezTo>
                    <a:cubicBezTo>
                      <a:pt x="1899" y="71"/>
                      <a:pt x="1987" y="0"/>
                      <a:pt x="2226" y="0"/>
                    </a:cubicBezTo>
                    <a:cubicBezTo>
                      <a:pt x="2880" y="0"/>
                      <a:pt x="2880" y="0"/>
                      <a:pt x="2880" y="0"/>
                    </a:cubicBezTo>
                  </a:path>
                </a:pathLst>
              </a:custGeom>
              <a:noFill/>
              <a:ln w="19050" cap="flat">
                <a:solidFill>
                  <a:schemeClr val="accent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7" name="Freeform 14"/>
              <p:cNvSpPr>
                <a:spLocks/>
              </p:cNvSpPr>
              <p:nvPr userDrawn="1"/>
            </p:nvSpPr>
            <p:spPr bwMode="auto">
              <a:xfrm>
                <a:off x="0" y="-1011"/>
                <a:ext cx="5760" cy="450"/>
              </a:xfrm>
              <a:custGeom>
                <a:avLst/>
                <a:gdLst/>
                <a:ahLst/>
                <a:cxnLst>
                  <a:cxn ang="0">
                    <a:pos x="2880" y="225"/>
                  </a:cxn>
                  <a:cxn ang="0">
                    <a:pos x="2222" y="225"/>
                  </a:cxn>
                  <a:cxn ang="0">
                    <a:pos x="1833" y="96"/>
                  </a:cxn>
                  <a:cxn ang="0">
                    <a:pos x="1458" y="0"/>
                  </a:cxn>
                  <a:cxn ang="0">
                    <a:pos x="0" y="0"/>
                  </a:cxn>
                </a:cxnLst>
                <a:rect l="0" t="0" r="r" b="b"/>
                <a:pathLst>
                  <a:path w="2880" h="225">
                    <a:moveTo>
                      <a:pt x="2880" y="225"/>
                    </a:moveTo>
                    <a:cubicBezTo>
                      <a:pt x="2880" y="225"/>
                      <a:pt x="2270" y="225"/>
                      <a:pt x="2222" y="225"/>
                    </a:cubicBezTo>
                    <a:cubicBezTo>
                      <a:pt x="2022" y="225"/>
                      <a:pt x="1939" y="157"/>
                      <a:pt x="1833" y="96"/>
                    </a:cubicBezTo>
                    <a:cubicBezTo>
                      <a:pt x="1743" y="45"/>
                      <a:pt x="1618" y="0"/>
                      <a:pt x="1458" y="0"/>
                    </a:cubicBezTo>
                    <a:cubicBezTo>
                      <a:pt x="0" y="0"/>
                      <a:pt x="0" y="0"/>
                      <a:pt x="0" y="0"/>
                    </a:cubicBezTo>
                  </a:path>
                </a:pathLst>
              </a:custGeom>
              <a:noFill/>
              <a:ln w="19050" cap="flat">
                <a:solidFill>
                  <a:schemeClr val="accent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8" name="Freeform 15"/>
              <p:cNvSpPr>
                <a:spLocks/>
              </p:cNvSpPr>
              <p:nvPr userDrawn="1"/>
            </p:nvSpPr>
            <p:spPr bwMode="auto">
              <a:xfrm>
                <a:off x="0" y="-1011"/>
                <a:ext cx="5760" cy="224"/>
              </a:xfrm>
              <a:custGeom>
                <a:avLst/>
                <a:gdLst/>
                <a:ahLst/>
                <a:cxnLst>
                  <a:cxn ang="0">
                    <a:pos x="0" y="112"/>
                  </a:cxn>
                  <a:cxn ang="0">
                    <a:pos x="1599" y="112"/>
                  </a:cxn>
                  <a:cxn ang="0">
                    <a:pos x="1833" y="96"/>
                  </a:cxn>
                  <a:cxn ang="0">
                    <a:pos x="2226" y="0"/>
                  </a:cxn>
                  <a:cxn ang="0">
                    <a:pos x="2880" y="0"/>
                  </a:cxn>
                </a:cxnLst>
                <a:rect l="0" t="0" r="r" b="b"/>
                <a:pathLst>
                  <a:path w="2880" h="112">
                    <a:moveTo>
                      <a:pt x="0" y="112"/>
                    </a:moveTo>
                    <a:cubicBezTo>
                      <a:pt x="1599" y="112"/>
                      <a:pt x="1599" y="112"/>
                      <a:pt x="1599" y="112"/>
                    </a:cubicBezTo>
                    <a:cubicBezTo>
                      <a:pt x="1751" y="112"/>
                      <a:pt x="1801" y="109"/>
                      <a:pt x="1833" y="96"/>
                    </a:cubicBezTo>
                    <a:cubicBezTo>
                      <a:pt x="1899" y="71"/>
                      <a:pt x="1987" y="0"/>
                      <a:pt x="2226" y="0"/>
                    </a:cubicBezTo>
                    <a:cubicBezTo>
                      <a:pt x="2880" y="0"/>
                      <a:pt x="2880" y="0"/>
                      <a:pt x="2880" y="0"/>
                    </a:cubicBezTo>
                  </a:path>
                </a:pathLst>
              </a:custGeom>
              <a:noFill/>
              <a:ln w="19050" cap="flat">
                <a:solidFill>
                  <a:schemeClr val="accent2"/>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grpSp>
      </p:grpSp>
      <p:sp>
        <p:nvSpPr>
          <p:cNvPr id="2" name="Title 1"/>
          <p:cNvSpPr>
            <a:spLocks noGrp="1"/>
          </p:cNvSpPr>
          <p:nvPr>
            <p:ph type="ctrTitle"/>
          </p:nvPr>
        </p:nvSpPr>
        <p:spPr>
          <a:xfrm>
            <a:off x="344440" y="2341960"/>
            <a:ext cx="8467494" cy="810000"/>
          </a:xfrm>
        </p:spPr>
        <p:txBody>
          <a:bodyPr anchor="b" anchorCtr="0">
            <a:normAutofit/>
          </a:bodyPr>
          <a:lstStyle>
            <a:lvl1pPr algn="l">
              <a:defRPr sz="4400">
                <a:solidFill>
                  <a:schemeClr val="bg1"/>
                </a:solidFill>
              </a:defRPr>
            </a:lvl1pPr>
          </a:lstStyle>
          <a:p>
            <a:r>
              <a:rPr lang="en-GB"/>
              <a:t>Click to edit Master title style</a:t>
            </a:r>
            <a:endParaRPr lang="en-AU" dirty="0"/>
          </a:p>
        </p:txBody>
      </p:sp>
      <p:sp>
        <p:nvSpPr>
          <p:cNvPr id="3" name="Subtitle 2"/>
          <p:cNvSpPr>
            <a:spLocks noGrp="1"/>
          </p:cNvSpPr>
          <p:nvPr>
            <p:ph type="subTitle" idx="1"/>
          </p:nvPr>
        </p:nvSpPr>
        <p:spPr>
          <a:xfrm>
            <a:off x="344440" y="3192819"/>
            <a:ext cx="8475710" cy="270030"/>
          </a:xfrm>
        </p:spPr>
        <p:txBody>
          <a:bodyPr>
            <a:normAutofit/>
          </a:bodyPr>
          <a:lstStyle>
            <a:lvl1pPr marL="0" indent="0" algn="l">
              <a:buNone/>
              <a:defRPr sz="2200" b="1">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AU" dirty="0"/>
          </a:p>
        </p:txBody>
      </p:sp>
      <p:sp>
        <p:nvSpPr>
          <p:cNvPr id="100" name="Text Placeholder 14"/>
          <p:cNvSpPr>
            <a:spLocks noGrp="1"/>
          </p:cNvSpPr>
          <p:nvPr>
            <p:ph type="body" sz="quarter" idx="18" hasCustomPrompt="1"/>
          </p:nvPr>
        </p:nvSpPr>
        <p:spPr>
          <a:xfrm>
            <a:off x="359999" y="4219470"/>
            <a:ext cx="4752000" cy="108000"/>
          </a:xfrm>
        </p:spPr>
        <p:txBody>
          <a:bodyPr anchor="ctr">
            <a:noAutofit/>
          </a:bodyPr>
          <a:lstStyle>
            <a:lvl1pPr marL="216000" marR="0" indent="-216000" algn="l" defTabSz="914400" rtl="0" eaLnBrk="1" fontAlgn="auto" latinLnBrk="0" hangingPunct="1">
              <a:lnSpc>
                <a:spcPct val="90000"/>
              </a:lnSpc>
              <a:spcBef>
                <a:spcPts val="600"/>
              </a:spcBef>
              <a:spcAft>
                <a:spcPts val="0"/>
              </a:spcAft>
              <a:buClrTx/>
              <a:buSzTx/>
              <a:buFontTx/>
              <a:buNone/>
              <a:tabLst/>
              <a:defRPr sz="1100" b="1" cap="all" baseline="0">
                <a:solidFill>
                  <a:schemeClr val="bg1"/>
                </a:solidFill>
              </a:defRPr>
            </a:lvl1pPr>
            <a:lvl2pPr marL="0" indent="0">
              <a:buFontTx/>
              <a:buNone/>
              <a:defRPr sz="1200">
                <a:solidFill>
                  <a:schemeClr val="bg2"/>
                </a:solidFill>
              </a:defRPr>
            </a:lvl2pPr>
            <a:lvl3pPr marL="0" indent="0">
              <a:buFontTx/>
              <a:buNone/>
              <a:defRPr sz="1200">
                <a:solidFill>
                  <a:schemeClr val="bg2"/>
                </a:solidFill>
              </a:defRPr>
            </a:lvl3pPr>
            <a:lvl4pPr marL="0" indent="0">
              <a:buFontTx/>
              <a:buNone/>
              <a:defRPr sz="1200">
                <a:solidFill>
                  <a:schemeClr val="bg2"/>
                </a:solidFill>
              </a:defRPr>
            </a:lvl4pPr>
            <a:lvl5pPr marL="0" indent="0">
              <a:buFontTx/>
              <a:buNone/>
              <a:defRPr sz="1200">
                <a:solidFill>
                  <a:schemeClr val="bg2"/>
                </a:solidFill>
              </a:defRPr>
            </a:lvl5pPr>
            <a:lvl6pPr marL="0" indent="0">
              <a:buFontTx/>
              <a:buNone/>
              <a:defRPr sz="1200">
                <a:solidFill>
                  <a:schemeClr val="bg2"/>
                </a:solidFill>
              </a:defRPr>
            </a:lvl6pPr>
            <a:lvl7pPr marL="0" indent="0">
              <a:buFontTx/>
              <a:buNone/>
              <a:defRPr sz="1200">
                <a:solidFill>
                  <a:schemeClr val="bg2"/>
                </a:solidFill>
              </a:defRPr>
            </a:lvl7pPr>
            <a:lvl8pPr marL="0" indent="0">
              <a:buFontTx/>
              <a:buNone/>
              <a:defRPr sz="1200">
                <a:solidFill>
                  <a:schemeClr val="bg2"/>
                </a:solidFill>
              </a:defRPr>
            </a:lvl8pPr>
            <a:lvl9pPr marL="0" indent="0">
              <a:buFontTx/>
              <a:buNone/>
              <a:defRPr sz="1200">
                <a:solidFill>
                  <a:schemeClr val="bg2"/>
                </a:solidFill>
              </a:defRPr>
            </a:lvl9pPr>
          </a:lstStyle>
          <a:p>
            <a:r>
              <a:rPr lang="en-AU" dirty="0"/>
              <a:t>Click to Add Business Unit</a:t>
            </a:r>
          </a:p>
        </p:txBody>
      </p:sp>
    </p:spTree>
    <p:extLst>
      <p:ext uri="{BB962C8B-B14F-4D97-AF65-F5344CB8AC3E}">
        <p14:creationId xmlns:p14="http://schemas.microsoft.com/office/powerpoint/2010/main" val="36379679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AU"/>
          </a:p>
        </p:txBody>
      </p:sp>
      <p:sp>
        <p:nvSpPr>
          <p:cNvPr id="3" name="Content Placeholder 2"/>
          <p:cNvSpPr>
            <a:spLocks noGrp="1"/>
          </p:cNvSpPr>
          <p:nvPr>
            <p:ph idx="1"/>
          </p:nvPr>
        </p:nvSpPr>
        <p:spPr/>
        <p:txBody>
          <a:bodyPr/>
          <a:lstStyle>
            <a:lvl1pPr>
              <a:defRPr sz="2400"/>
            </a:lvl1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5" name="Footer Placeholder 4"/>
          <p:cNvSpPr>
            <a:spLocks noGrp="1"/>
          </p:cNvSpPr>
          <p:nvPr>
            <p:ph type="ftr" sz="quarter" idx="11"/>
          </p:nvPr>
        </p:nvSpPr>
        <p:spPr/>
        <p:txBody>
          <a:bodyPr/>
          <a:lstStyle/>
          <a:p>
            <a:r>
              <a:rPr lang="en-AU"/>
              <a:t>Follow the Yellow Brick Code  |  Jim Steel</a:t>
            </a:r>
          </a:p>
        </p:txBody>
      </p:sp>
      <p:sp>
        <p:nvSpPr>
          <p:cNvPr id="10" name="Slide Number Placeholder 17"/>
          <p:cNvSpPr>
            <a:spLocks noGrp="1"/>
          </p:cNvSpPr>
          <p:nvPr>
            <p:ph type="sldNum" sz="quarter" idx="4"/>
          </p:nvPr>
        </p:nvSpPr>
        <p:spPr>
          <a:xfrm>
            <a:off x="330201" y="4878250"/>
            <a:ext cx="288789" cy="95510"/>
          </a:xfrm>
          <a:prstGeom prst="rect">
            <a:avLst/>
          </a:prstGeom>
        </p:spPr>
        <p:txBody>
          <a:bodyPr vert="horz" lIns="0" tIns="0" rIns="0" bIns="0" rtlCol="0" anchor="ctr"/>
          <a:lstStyle>
            <a:lvl1pPr algn="r">
              <a:defRPr sz="900">
                <a:solidFill>
                  <a:schemeClr val="bg1"/>
                </a:solidFill>
              </a:defRPr>
            </a:lvl1pPr>
          </a:lstStyle>
          <a:p>
            <a:fld id="{2ABE124A-B5C5-46E0-B944-45307B126769}" type="slidenum">
              <a:rPr lang="en-AU" smtClean="0"/>
              <a:pPr/>
              <a:t>‹#›</a:t>
            </a:fld>
            <a:r>
              <a:rPr lang="en-AU" dirty="0"/>
              <a:t>  |</a:t>
            </a:r>
          </a:p>
        </p:txBody>
      </p:sp>
    </p:spTree>
    <p:extLst>
      <p:ext uri="{BB962C8B-B14F-4D97-AF65-F5344CB8AC3E}">
        <p14:creationId xmlns:p14="http://schemas.microsoft.com/office/powerpoint/2010/main" val="28096133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vl1pPr>
          </a:lstStyle>
          <a:p>
            <a:r>
              <a:rPr lang="en-GB"/>
              <a:t>Click to edit Master title style</a:t>
            </a:r>
            <a:endParaRPr lang="en-AU" dirty="0"/>
          </a:p>
        </p:txBody>
      </p:sp>
      <p:sp>
        <p:nvSpPr>
          <p:cNvPr id="3" name="Content Placeholder 2"/>
          <p:cNvSpPr>
            <a:spLocks noGrp="1"/>
          </p:cNvSpPr>
          <p:nvPr>
            <p:ph idx="1"/>
          </p:nvPr>
        </p:nvSpPr>
        <p:spPr/>
        <p:txBody>
          <a:bodyPr numCol="2" spcCol="360000"/>
          <a:lstStyle>
            <a:lvl1pPr>
              <a:defRPr sz="2400"/>
            </a:lvl1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5" name="Footer Placeholder 4"/>
          <p:cNvSpPr>
            <a:spLocks noGrp="1"/>
          </p:cNvSpPr>
          <p:nvPr>
            <p:ph type="ftr" sz="quarter" idx="11"/>
          </p:nvPr>
        </p:nvSpPr>
        <p:spPr/>
        <p:txBody>
          <a:bodyPr/>
          <a:lstStyle/>
          <a:p>
            <a:r>
              <a:rPr lang="en-AU"/>
              <a:t>Follow the Yellow Brick Code  |  Jim Steel</a:t>
            </a:r>
          </a:p>
        </p:txBody>
      </p:sp>
      <p:sp>
        <p:nvSpPr>
          <p:cNvPr id="7" name="Slide Number Placeholder 17"/>
          <p:cNvSpPr>
            <a:spLocks noGrp="1"/>
          </p:cNvSpPr>
          <p:nvPr>
            <p:ph type="sldNum" sz="quarter" idx="4"/>
          </p:nvPr>
        </p:nvSpPr>
        <p:spPr>
          <a:xfrm>
            <a:off x="330201" y="4878250"/>
            <a:ext cx="288789" cy="95510"/>
          </a:xfrm>
          <a:prstGeom prst="rect">
            <a:avLst/>
          </a:prstGeom>
        </p:spPr>
        <p:txBody>
          <a:bodyPr vert="horz" lIns="0" tIns="0" rIns="0" bIns="0" rtlCol="0" anchor="ctr"/>
          <a:lstStyle>
            <a:lvl1pPr algn="r">
              <a:defRPr sz="900">
                <a:solidFill>
                  <a:schemeClr val="bg1"/>
                </a:solidFill>
              </a:defRPr>
            </a:lvl1pPr>
          </a:lstStyle>
          <a:p>
            <a:fld id="{2ABE124A-B5C5-46E0-B944-45307B126769}" type="slidenum">
              <a:rPr lang="en-AU" smtClean="0"/>
              <a:pPr/>
              <a:t>‹#›</a:t>
            </a:fld>
            <a:r>
              <a:rPr lang="en-AU" dirty="0"/>
              <a:t>  |</a:t>
            </a:r>
          </a:p>
        </p:txBody>
      </p:sp>
    </p:spTree>
    <p:extLst>
      <p:ext uri="{BB962C8B-B14F-4D97-AF65-F5344CB8AC3E}">
        <p14:creationId xmlns:p14="http://schemas.microsoft.com/office/powerpoint/2010/main" val="15464663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lvl1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5" name="Footer Placeholder 4"/>
          <p:cNvSpPr>
            <a:spLocks noGrp="1"/>
          </p:cNvSpPr>
          <p:nvPr>
            <p:ph type="ftr" sz="quarter" idx="11"/>
          </p:nvPr>
        </p:nvSpPr>
        <p:spPr/>
        <p:txBody>
          <a:bodyPr/>
          <a:lstStyle/>
          <a:p>
            <a:r>
              <a:rPr lang="en-AU"/>
              <a:t>Follow the Yellow Brick Code  |  Jim Steel</a:t>
            </a:r>
          </a:p>
        </p:txBody>
      </p:sp>
      <p:sp>
        <p:nvSpPr>
          <p:cNvPr id="6" name="Text Placeholder 7"/>
          <p:cNvSpPr>
            <a:spLocks noGrp="1"/>
          </p:cNvSpPr>
          <p:nvPr>
            <p:ph type="body" sz="quarter" idx="13" hasCustomPrompt="1"/>
          </p:nvPr>
        </p:nvSpPr>
        <p:spPr>
          <a:xfrm>
            <a:off x="360363" y="202500"/>
            <a:ext cx="8460000" cy="639900"/>
          </a:xfrm>
        </p:spPr>
        <p:txBody>
          <a:bodyPr>
            <a:normAutofit/>
          </a:bodyPr>
          <a:lstStyle>
            <a:lvl1pPr marL="0" indent="0">
              <a:lnSpc>
                <a:spcPct val="100000"/>
              </a:lnSpc>
              <a:spcBef>
                <a:spcPts val="0"/>
              </a:spcBef>
              <a:spcAft>
                <a:spcPts val="0"/>
              </a:spcAft>
              <a:buNone/>
              <a:defRPr sz="2800" b="1">
                <a:solidFill>
                  <a:schemeClr val="accent2"/>
                </a:solidFill>
              </a:defRPr>
            </a:lvl1pPr>
            <a:lvl2pPr marL="0" indent="0">
              <a:lnSpc>
                <a:spcPct val="80000"/>
              </a:lnSpc>
              <a:spcBef>
                <a:spcPts val="0"/>
              </a:spcBef>
              <a:buNone/>
              <a:defRPr sz="2200" b="1">
                <a:solidFill>
                  <a:schemeClr val="accent1">
                    <a:lumMod val="75000"/>
                  </a:schemeClr>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a:t>Click to edit Master title style</a:t>
            </a:r>
          </a:p>
          <a:p>
            <a:pPr lvl="1"/>
            <a:r>
              <a:rPr lang="en-US" dirty="0"/>
              <a:t>Second level</a:t>
            </a:r>
          </a:p>
        </p:txBody>
      </p:sp>
      <p:sp>
        <p:nvSpPr>
          <p:cNvPr id="8" name="Slide Number Placeholder 17"/>
          <p:cNvSpPr>
            <a:spLocks noGrp="1"/>
          </p:cNvSpPr>
          <p:nvPr>
            <p:ph type="sldNum" sz="quarter" idx="4"/>
          </p:nvPr>
        </p:nvSpPr>
        <p:spPr>
          <a:xfrm>
            <a:off x="330201" y="4878250"/>
            <a:ext cx="288789" cy="95510"/>
          </a:xfrm>
          <a:prstGeom prst="rect">
            <a:avLst/>
          </a:prstGeom>
        </p:spPr>
        <p:txBody>
          <a:bodyPr vert="horz" lIns="0" tIns="0" rIns="0" bIns="0" rtlCol="0" anchor="ctr"/>
          <a:lstStyle>
            <a:lvl1pPr algn="r">
              <a:defRPr sz="900">
                <a:solidFill>
                  <a:schemeClr val="bg1"/>
                </a:solidFill>
              </a:defRPr>
            </a:lvl1pPr>
          </a:lstStyle>
          <a:p>
            <a:fld id="{2ABE124A-B5C5-46E0-B944-45307B126769}" type="slidenum">
              <a:rPr lang="en-AU" smtClean="0"/>
              <a:pPr/>
              <a:t>‹#›</a:t>
            </a:fld>
            <a:r>
              <a:rPr lang="en-AU" dirty="0"/>
              <a:t>  |</a:t>
            </a:r>
          </a:p>
        </p:txBody>
      </p:sp>
    </p:spTree>
    <p:extLst>
      <p:ext uri="{BB962C8B-B14F-4D97-AF65-F5344CB8AC3E}">
        <p14:creationId xmlns:p14="http://schemas.microsoft.com/office/powerpoint/2010/main" val="3598312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AU"/>
          </a:p>
        </p:txBody>
      </p:sp>
      <p:sp>
        <p:nvSpPr>
          <p:cNvPr id="3" name="Content Placeholder 2"/>
          <p:cNvSpPr>
            <a:spLocks noGrp="1"/>
          </p:cNvSpPr>
          <p:nvPr>
            <p:ph sz="half" idx="1"/>
          </p:nvPr>
        </p:nvSpPr>
        <p:spPr>
          <a:xfrm>
            <a:off x="358775" y="951310"/>
            <a:ext cx="4038600" cy="3394472"/>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4" name="Content Placeholder 3"/>
          <p:cNvSpPr>
            <a:spLocks noGrp="1"/>
          </p:cNvSpPr>
          <p:nvPr>
            <p:ph sz="half" idx="2"/>
          </p:nvPr>
        </p:nvSpPr>
        <p:spPr>
          <a:xfrm>
            <a:off x="4781550" y="951310"/>
            <a:ext cx="4038600" cy="3394472"/>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6" name="Footer Placeholder 5"/>
          <p:cNvSpPr>
            <a:spLocks noGrp="1"/>
          </p:cNvSpPr>
          <p:nvPr>
            <p:ph type="ftr" sz="quarter" idx="11"/>
          </p:nvPr>
        </p:nvSpPr>
        <p:spPr/>
        <p:txBody>
          <a:bodyPr/>
          <a:lstStyle/>
          <a:p>
            <a:r>
              <a:rPr lang="en-AU"/>
              <a:t>Follow the Yellow Brick Code  |  Jim Steel</a:t>
            </a:r>
          </a:p>
        </p:txBody>
      </p:sp>
      <p:sp>
        <p:nvSpPr>
          <p:cNvPr id="8" name="Slide Number Placeholder 17"/>
          <p:cNvSpPr>
            <a:spLocks noGrp="1"/>
          </p:cNvSpPr>
          <p:nvPr>
            <p:ph type="sldNum" sz="quarter" idx="4"/>
          </p:nvPr>
        </p:nvSpPr>
        <p:spPr>
          <a:xfrm>
            <a:off x="330201" y="4878250"/>
            <a:ext cx="288789" cy="95510"/>
          </a:xfrm>
          <a:prstGeom prst="rect">
            <a:avLst/>
          </a:prstGeom>
        </p:spPr>
        <p:txBody>
          <a:bodyPr vert="horz" lIns="0" tIns="0" rIns="0" bIns="0" rtlCol="0" anchor="ctr"/>
          <a:lstStyle>
            <a:lvl1pPr algn="r">
              <a:defRPr sz="900">
                <a:solidFill>
                  <a:schemeClr val="bg1"/>
                </a:solidFill>
              </a:defRPr>
            </a:lvl1pPr>
          </a:lstStyle>
          <a:p>
            <a:fld id="{2ABE124A-B5C5-46E0-B944-45307B126769}" type="slidenum">
              <a:rPr lang="en-AU" smtClean="0"/>
              <a:pPr/>
              <a:t>‹#›</a:t>
            </a:fld>
            <a:r>
              <a:rPr lang="en-AU" dirty="0"/>
              <a:t>  |</a:t>
            </a:r>
          </a:p>
        </p:txBody>
      </p:sp>
    </p:spTree>
    <p:extLst>
      <p:ext uri="{BB962C8B-B14F-4D97-AF65-F5344CB8AC3E}">
        <p14:creationId xmlns:p14="http://schemas.microsoft.com/office/powerpoint/2010/main" val="42047122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AU"/>
          </a:p>
        </p:txBody>
      </p:sp>
      <p:sp>
        <p:nvSpPr>
          <p:cNvPr id="4" name="Footer Placeholder 3"/>
          <p:cNvSpPr>
            <a:spLocks noGrp="1"/>
          </p:cNvSpPr>
          <p:nvPr>
            <p:ph type="ftr" sz="quarter" idx="11"/>
          </p:nvPr>
        </p:nvSpPr>
        <p:spPr/>
        <p:txBody>
          <a:bodyPr/>
          <a:lstStyle/>
          <a:p>
            <a:r>
              <a:rPr lang="en-AU"/>
              <a:t>Follow the Yellow Brick Code  |  Jim Steel</a:t>
            </a:r>
          </a:p>
        </p:txBody>
      </p:sp>
      <p:sp>
        <p:nvSpPr>
          <p:cNvPr id="7" name="Slide Number Placeholder 17"/>
          <p:cNvSpPr>
            <a:spLocks noGrp="1"/>
          </p:cNvSpPr>
          <p:nvPr>
            <p:ph type="sldNum" sz="quarter" idx="4"/>
          </p:nvPr>
        </p:nvSpPr>
        <p:spPr>
          <a:xfrm>
            <a:off x="330201" y="4878250"/>
            <a:ext cx="288789" cy="95510"/>
          </a:xfrm>
          <a:prstGeom prst="rect">
            <a:avLst/>
          </a:prstGeom>
        </p:spPr>
        <p:txBody>
          <a:bodyPr vert="horz" lIns="0" tIns="0" rIns="0" bIns="0" rtlCol="0" anchor="ctr"/>
          <a:lstStyle>
            <a:lvl1pPr algn="r">
              <a:defRPr sz="900">
                <a:solidFill>
                  <a:schemeClr val="bg1"/>
                </a:solidFill>
              </a:defRPr>
            </a:lvl1pPr>
          </a:lstStyle>
          <a:p>
            <a:fld id="{2ABE124A-B5C5-46E0-B944-45307B126769}" type="slidenum">
              <a:rPr lang="en-AU" smtClean="0"/>
              <a:pPr/>
              <a:t>‹#›</a:t>
            </a:fld>
            <a:r>
              <a:rPr lang="en-AU" dirty="0"/>
              <a:t>  |</a:t>
            </a:r>
          </a:p>
        </p:txBody>
      </p:sp>
    </p:spTree>
    <p:extLst>
      <p:ext uri="{BB962C8B-B14F-4D97-AF65-F5344CB8AC3E}">
        <p14:creationId xmlns:p14="http://schemas.microsoft.com/office/powerpoint/2010/main" val="18960003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3" name="Group 32"/>
          <p:cNvGrpSpPr/>
          <p:nvPr userDrawn="1"/>
        </p:nvGrpSpPr>
        <p:grpSpPr>
          <a:xfrm>
            <a:off x="-9525" y="4538664"/>
            <a:ext cx="9169400" cy="636985"/>
            <a:chOff x="-9525" y="4538663"/>
            <a:chExt cx="9169400" cy="636985"/>
          </a:xfrm>
        </p:grpSpPr>
        <p:sp>
          <p:nvSpPr>
            <p:cNvPr id="34" name="AutoShape 4"/>
            <p:cNvSpPr>
              <a:spLocks noChangeAspect="1" noChangeArrowheads="1" noTextEdit="1"/>
            </p:cNvSpPr>
            <p:nvPr userDrawn="1"/>
          </p:nvSpPr>
          <p:spPr bwMode="auto">
            <a:xfrm>
              <a:off x="-7938" y="4542235"/>
              <a:ext cx="9161463" cy="601265"/>
            </a:xfrm>
            <a:prstGeom prst="rect">
              <a:avLst/>
            </a:prstGeom>
            <a:noFill/>
            <a:ln>
              <a:noFill/>
            </a:ln>
          </p:spPr>
          <p:txBody>
            <a:bodyPr/>
            <a:lstStyle/>
            <a:p>
              <a:pPr>
                <a:defRPr/>
              </a:pPr>
              <a:endParaRPr lang="en-AU"/>
            </a:p>
          </p:txBody>
        </p:sp>
        <p:sp>
          <p:nvSpPr>
            <p:cNvPr id="35" name="Rectangle 7"/>
            <p:cNvSpPr>
              <a:spLocks noChangeArrowheads="1"/>
            </p:cNvSpPr>
            <p:nvPr userDrawn="1"/>
          </p:nvSpPr>
          <p:spPr bwMode="auto">
            <a:xfrm>
              <a:off x="1588" y="4775598"/>
              <a:ext cx="9142412" cy="367903"/>
            </a:xfrm>
            <a:prstGeom prst="rect">
              <a:avLst/>
            </a:prstGeom>
            <a:noFill/>
            <a:ln>
              <a:noFill/>
            </a:ln>
          </p:spPr>
          <p:txBody>
            <a:bodyPr/>
            <a:lstStyle/>
            <a:p>
              <a:pPr>
                <a:defRPr/>
              </a:pPr>
              <a:endParaRPr lang="en-AU"/>
            </a:p>
          </p:txBody>
        </p:sp>
        <p:sp>
          <p:nvSpPr>
            <p:cNvPr id="37" name="AutoShape 81"/>
            <p:cNvSpPr>
              <a:spLocks noChangeAspect="1" noChangeArrowheads="1" noTextEdit="1"/>
            </p:cNvSpPr>
            <p:nvPr/>
          </p:nvSpPr>
          <p:spPr bwMode="auto">
            <a:xfrm>
              <a:off x="-9525" y="4538663"/>
              <a:ext cx="9169400" cy="636985"/>
            </a:xfrm>
            <a:prstGeom prst="rect">
              <a:avLst/>
            </a:prstGeom>
            <a:noFill/>
            <a:ln w="9525">
              <a:noFill/>
              <a:miter lim="800000"/>
              <a:headEnd/>
              <a:tailEnd/>
            </a:ln>
          </p:spPr>
          <p:txBody>
            <a:bodyPr/>
            <a:lstStyle/>
            <a:p>
              <a:pPr>
                <a:defRPr/>
              </a:pPr>
              <a:endParaRPr lang="en-US"/>
            </a:p>
          </p:txBody>
        </p:sp>
        <p:sp>
          <p:nvSpPr>
            <p:cNvPr id="39" name="Rectangle 84"/>
            <p:cNvSpPr>
              <a:spLocks noChangeArrowheads="1"/>
            </p:cNvSpPr>
            <p:nvPr/>
          </p:nvSpPr>
          <p:spPr bwMode="auto">
            <a:xfrm>
              <a:off x="-9525" y="4767263"/>
              <a:ext cx="9167813" cy="408385"/>
            </a:xfrm>
            <a:prstGeom prst="rect">
              <a:avLst/>
            </a:prstGeom>
            <a:noFill/>
            <a:ln w="9525">
              <a:noFill/>
              <a:miter lim="800000"/>
              <a:headEnd/>
              <a:tailEnd/>
            </a:ln>
          </p:spPr>
          <p:txBody>
            <a:bodyPr/>
            <a:lstStyle/>
            <a:p>
              <a:pPr>
                <a:defRPr/>
              </a:pPr>
              <a:endParaRPr lang="en-US"/>
            </a:p>
          </p:txBody>
        </p:sp>
        <p:sp>
          <p:nvSpPr>
            <p:cNvPr id="40" name="AutoShape 2"/>
            <p:cNvSpPr>
              <a:spLocks noChangeAspect="1" noChangeArrowheads="1" noTextEdit="1"/>
            </p:cNvSpPr>
            <p:nvPr userDrawn="1"/>
          </p:nvSpPr>
          <p:spPr bwMode="auto">
            <a:xfrm>
              <a:off x="-9525" y="4562475"/>
              <a:ext cx="9169400" cy="5810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41" name="Rectangle 4"/>
            <p:cNvSpPr>
              <a:spLocks noChangeArrowheads="1"/>
            </p:cNvSpPr>
            <p:nvPr userDrawn="1"/>
          </p:nvSpPr>
          <p:spPr bwMode="auto">
            <a:xfrm>
              <a:off x="0" y="4794250"/>
              <a:ext cx="9150350" cy="352425"/>
            </a:xfrm>
            <a:prstGeom prst="rect">
              <a:avLst/>
            </a:prstGeom>
            <a:solidFill>
              <a:schemeClr val="accent2"/>
            </a:solidFill>
            <a:ln w="9525">
              <a:noFill/>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42" name="Rectangle 5"/>
            <p:cNvSpPr>
              <a:spLocks noChangeArrowheads="1"/>
            </p:cNvSpPr>
            <p:nvPr userDrawn="1"/>
          </p:nvSpPr>
          <p:spPr bwMode="auto">
            <a:xfrm>
              <a:off x="0" y="4794250"/>
              <a:ext cx="9150350" cy="3524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45" name="Freeform 6"/>
            <p:cNvSpPr>
              <a:spLocks noEditPoints="1"/>
            </p:cNvSpPr>
            <p:nvPr userDrawn="1"/>
          </p:nvSpPr>
          <p:spPr bwMode="auto">
            <a:xfrm>
              <a:off x="0" y="4575175"/>
              <a:ext cx="9150350" cy="498475"/>
            </a:xfrm>
            <a:custGeom>
              <a:avLst/>
              <a:gdLst/>
              <a:ahLst/>
              <a:cxnLst>
                <a:cxn ang="0">
                  <a:pos x="2877" y="10"/>
                </a:cxn>
                <a:cxn ang="0">
                  <a:pos x="2814" y="10"/>
                </a:cxn>
                <a:cxn ang="0">
                  <a:pos x="2576" y="69"/>
                </a:cxn>
                <a:cxn ang="0">
                  <a:pos x="2877" y="69"/>
                </a:cxn>
                <a:cxn ang="0">
                  <a:pos x="2877" y="157"/>
                </a:cxn>
                <a:cxn ang="0">
                  <a:pos x="2877" y="157"/>
                </a:cxn>
                <a:cxn ang="0">
                  <a:pos x="2877" y="10"/>
                </a:cxn>
                <a:cxn ang="0">
                  <a:pos x="2349" y="0"/>
                </a:cxn>
                <a:cxn ang="0">
                  <a:pos x="0" y="0"/>
                </a:cxn>
                <a:cxn ang="0">
                  <a:pos x="0" y="69"/>
                </a:cxn>
                <a:cxn ang="0">
                  <a:pos x="2576" y="69"/>
                </a:cxn>
                <a:cxn ang="0">
                  <a:pos x="2349" y="0"/>
                </a:cxn>
              </a:cxnLst>
              <a:rect l="0" t="0" r="r" b="b"/>
              <a:pathLst>
                <a:path w="2877" h="157">
                  <a:moveTo>
                    <a:pt x="2877" y="10"/>
                  </a:moveTo>
                  <a:cubicBezTo>
                    <a:pt x="2814" y="10"/>
                    <a:pt x="2814" y="10"/>
                    <a:pt x="2814" y="10"/>
                  </a:cubicBezTo>
                  <a:cubicBezTo>
                    <a:pt x="2669" y="10"/>
                    <a:pt x="2616" y="53"/>
                    <a:pt x="2576" y="69"/>
                  </a:cubicBezTo>
                  <a:cubicBezTo>
                    <a:pt x="2877" y="69"/>
                    <a:pt x="2877" y="69"/>
                    <a:pt x="2877" y="69"/>
                  </a:cubicBezTo>
                  <a:cubicBezTo>
                    <a:pt x="2877" y="157"/>
                    <a:pt x="2877" y="157"/>
                    <a:pt x="2877" y="157"/>
                  </a:cubicBezTo>
                  <a:cubicBezTo>
                    <a:pt x="2877" y="157"/>
                    <a:pt x="2877" y="157"/>
                    <a:pt x="2877" y="157"/>
                  </a:cubicBezTo>
                  <a:cubicBezTo>
                    <a:pt x="2877" y="10"/>
                    <a:pt x="2877" y="10"/>
                    <a:pt x="2877" y="10"/>
                  </a:cubicBezTo>
                  <a:moveTo>
                    <a:pt x="2349" y="0"/>
                  </a:moveTo>
                  <a:cubicBezTo>
                    <a:pt x="0" y="0"/>
                    <a:pt x="0" y="0"/>
                    <a:pt x="0" y="0"/>
                  </a:cubicBezTo>
                  <a:cubicBezTo>
                    <a:pt x="0" y="69"/>
                    <a:pt x="0" y="69"/>
                    <a:pt x="0" y="69"/>
                  </a:cubicBezTo>
                  <a:cubicBezTo>
                    <a:pt x="2576" y="69"/>
                    <a:pt x="2576" y="69"/>
                    <a:pt x="2576" y="69"/>
                  </a:cubicBezTo>
                  <a:cubicBezTo>
                    <a:pt x="2527" y="29"/>
                    <a:pt x="2446" y="0"/>
                    <a:pt x="2349" y="0"/>
                  </a:cubicBezTo>
                </a:path>
              </a:pathLst>
            </a:custGeom>
            <a:solidFill>
              <a:srgbClr val="BFBFBF"/>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sp>
          <p:nvSpPr>
            <p:cNvPr id="46" name="Freeform 7"/>
            <p:cNvSpPr>
              <a:spLocks noEditPoints="1"/>
            </p:cNvSpPr>
            <p:nvPr userDrawn="1"/>
          </p:nvSpPr>
          <p:spPr bwMode="auto">
            <a:xfrm>
              <a:off x="0" y="4794250"/>
              <a:ext cx="9150350" cy="279400"/>
            </a:xfrm>
            <a:custGeom>
              <a:avLst/>
              <a:gdLst/>
              <a:ahLst/>
              <a:cxnLst>
                <a:cxn ang="0">
                  <a:pos x="2576" y="0"/>
                </a:cxn>
                <a:cxn ang="0">
                  <a:pos x="0" y="0"/>
                </a:cxn>
                <a:cxn ang="0">
                  <a:pos x="0" y="9"/>
                </a:cxn>
                <a:cxn ang="0">
                  <a:pos x="2434" y="9"/>
                </a:cxn>
                <a:cxn ang="0">
                  <a:pos x="2576" y="0"/>
                </a:cxn>
                <a:cxn ang="0">
                  <a:pos x="2576" y="0"/>
                </a:cxn>
                <a:cxn ang="0">
                  <a:pos x="2576" y="0"/>
                </a:cxn>
                <a:cxn ang="0">
                  <a:pos x="2576" y="0"/>
                </a:cxn>
                <a:cxn ang="0">
                  <a:pos x="2877" y="0"/>
                </a:cxn>
                <a:cxn ang="0">
                  <a:pos x="2576" y="0"/>
                </a:cxn>
                <a:cxn ang="0">
                  <a:pos x="2576" y="0"/>
                </a:cxn>
                <a:cxn ang="0">
                  <a:pos x="2811" y="88"/>
                </a:cxn>
                <a:cxn ang="0">
                  <a:pos x="2877" y="88"/>
                </a:cxn>
                <a:cxn ang="0">
                  <a:pos x="2877" y="0"/>
                </a:cxn>
              </a:cxnLst>
              <a:rect l="0" t="0" r="r" b="b"/>
              <a:pathLst>
                <a:path w="2877" h="88">
                  <a:moveTo>
                    <a:pt x="2576" y="0"/>
                  </a:moveTo>
                  <a:cubicBezTo>
                    <a:pt x="0" y="0"/>
                    <a:pt x="0" y="0"/>
                    <a:pt x="0" y="0"/>
                  </a:cubicBezTo>
                  <a:cubicBezTo>
                    <a:pt x="0" y="9"/>
                    <a:pt x="0" y="9"/>
                    <a:pt x="0" y="9"/>
                  </a:cubicBezTo>
                  <a:cubicBezTo>
                    <a:pt x="2434" y="9"/>
                    <a:pt x="2434" y="9"/>
                    <a:pt x="2434" y="9"/>
                  </a:cubicBezTo>
                  <a:cubicBezTo>
                    <a:pt x="2526" y="9"/>
                    <a:pt x="2556" y="7"/>
                    <a:pt x="2576" y="0"/>
                  </a:cubicBezTo>
                  <a:cubicBezTo>
                    <a:pt x="2576" y="0"/>
                    <a:pt x="2576" y="0"/>
                    <a:pt x="2576" y="0"/>
                  </a:cubicBezTo>
                  <a:cubicBezTo>
                    <a:pt x="2576" y="0"/>
                    <a:pt x="2576" y="0"/>
                    <a:pt x="2576" y="0"/>
                  </a:cubicBezTo>
                  <a:cubicBezTo>
                    <a:pt x="2576" y="0"/>
                    <a:pt x="2576" y="0"/>
                    <a:pt x="2576" y="0"/>
                  </a:cubicBezTo>
                  <a:moveTo>
                    <a:pt x="2877" y="0"/>
                  </a:moveTo>
                  <a:cubicBezTo>
                    <a:pt x="2576" y="0"/>
                    <a:pt x="2576" y="0"/>
                    <a:pt x="2576" y="0"/>
                  </a:cubicBezTo>
                  <a:cubicBezTo>
                    <a:pt x="2576" y="0"/>
                    <a:pt x="2576" y="0"/>
                    <a:pt x="2576" y="0"/>
                  </a:cubicBezTo>
                  <a:cubicBezTo>
                    <a:pt x="2625" y="40"/>
                    <a:pt x="2691" y="88"/>
                    <a:pt x="2811" y="88"/>
                  </a:cubicBezTo>
                  <a:cubicBezTo>
                    <a:pt x="2841" y="88"/>
                    <a:pt x="2877" y="88"/>
                    <a:pt x="2877" y="88"/>
                  </a:cubicBezTo>
                  <a:cubicBezTo>
                    <a:pt x="2877" y="0"/>
                    <a:pt x="2877" y="0"/>
                    <a:pt x="2877" y="0"/>
                  </a:cubicBezTo>
                </a:path>
              </a:pathLst>
            </a:custGeom>
            <a:solidFill>
              <a:schemeClr val="accent2">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sp>
          <p:nvSpPr>
            <p:cNvPr id="47" name="Freeform 8"/>
            <p:cNvSpPr>
              <a:spLocks/>
            </p:cNvSpPr>
            <p:nvPr userDrawn="1"/>
          </p:nvSpPr>
          <p:spPr bwMode="auto">
            <a:xfrm>
              <a:off x="0" y="4606925"/>
              <a:ext cx="8193088" cy="215900"/>
            </a:xfrm>
            <a:custGeom>
              <a:avLst/>
              <a:gdLst/>
              <a:ahLst/>
              <a:cxnLst>
                <a:cxn ang="0">
                  <a:pos x="2576" y="59"/>
                </a:cxn>
                <a:cxn ang="0">
                  <a:pos x="2349" y="0"/>
                </a:cxn>
                <a:cxn ang="0">
                  <a:pos x="0" y="0"/>
                </a:cxn>
                <a:cxn ang="0">
                  <a:pos x="0" y="68"/>
                </a:cxn>
                <a:cxn ang="0">
                  <a:pos x="2434" y="68"/>
                </a:cxn>
                <a:cxn ang="0">
                  <a:pos x="2576" y="59"/>
                </a:cxn>
              </a:cxnLst>
              <a:rect l="0" t="0" r="r" b="b"/>
              <a:pathLst>
                <a:path w="2576" h="68">
                  <a:moveTo>
                    <a:pt x="2576" y="59"/>
                  </a:moveTo>
                  <a:cubicBezTo>
                    <a:pt x="2521" y="27"/>
                    <a:pt x="2446" y="0"/>
                    <a:pt x="2349" y="0"/>
                  </a:cubicBezTo>
                  <a:cubicBezTo>
                    <a:pt x="0" y="0"/>
                    <a:pt x="0" y="0"/>
                    <a:pt x="0" y="0"/>
                  </a:cubicBezTo>
                  <a:cubicBezTo>
                    <a:pt x="0" y="68"/>
                    <a:pt x="0" y="68"/>
                    <a:pt x="0" y="68"/>
                  </a:cubicBezTo>
                  <a:cubicBezTo>
                    <a:pt x="2434" y="68"/>
                    <a:pt x="2434" y="68"/>
                    <a:pt x="2434" y="68"/>
                  </a:cubicBezTo>
                  <a:cubicBezTo>
                    <a:pt x="2526" y="68"/>
                    <a:pt x="2556" y="66"/>
                    <a:pt x="2576" y="59"/>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sp>
          <p:nvSpPr>
            <p:cNvPr id="48" name="Freeform 9"/>
            <p:cNvSpPr>
              <a:spLocks/>
            </p:cNvSpPr>
            <p:nvPr userDrawn="1"/>
          </p:nvSpPr>
          <p:spPr bwMode="auto">
            <a:xfrm>
              <a:off x="8193088" y="4606925"/>
              <a:ext cx="957263" cy="431800"/>
            </a:xfrm>
            <a:custGeom>
              <a:avLst/>
              <a:gdLst/>
              <a:ahLst/>
              <a:cxnLst>
                <a:cxn ang="0">
                  <a:pos x="238" y="0"/>
                </a:cxn>
                <a:cxn ang="0">
                  <a:pos x="0" y="59"/>
                </a:cxn>
                <a:cxn ang="0">
                  <a:pos x="235" y="136"/>
                </a:cxn>
                <a:cxn ang="0">
                  <a:pos x="301" y="136"/>
                </a:cxn>
                <a:cxn ang="0">
                  <a:pos x="301" y="0"/>
                </a:cxn>
                <a:cxn ang="0">
                  <a:pos x="238" y="0"/>
                </a:cxn>
              </a:cxnLst>
              <a:rect l="0" t="0" r="r" b="b"/>
              <a:pathLst>
                <a:path w="301" h="136">
                  <a:moveTo>
                    <a:pt x="238" y="0"/>
                  </a:moveTo>
                  <a:cubicBezTo>
                    <a:pt x="93" y="0"/>
                    <a:pt x="40" y="43"/>
                    <a:pt x="0" y="59"/>
                  </a:cubicBezTo>
                  <a:cubicBezTo>
                    <a:pt x="64" y="95"/>
                    <a:pt x="115" y="136"/>
                    <a:pt x="235" y="136"/>
                  </a:cubicBezTo>
                  <a:cubicBezTo>
                    <a:pt x="265" y="136"/>
                    <a:pt x="301" y="136"/>
                    <a:pt x="301" y="136"/>
                  </a:cubicBezTo>
                  <a:cubicBezTo>
                    <a:pt x="301" y="0"/>
                    <a:pt x="301" y="0"/>
                    <a:pt x="301" y="0"/>
                  </a:cubicBezTo>
                  <a:lnTo>
                    <a:pt x="238" y="0"/>
                  </a:lnTo>
                  <a:close/>
                </a:path>
              </a:pathLst>
            </a:custGeom>
            <a:solidFill>
              <a:srgbClr val="F7F7F7"/>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grpSp>
      <p:pic>
        <p:nvPicPr>
          <p:cNvPr id="49" name="Picture 78"/>
          <p:cNvPicPr>
            <a:picLocks noChangeAspect="1" noChangeArrowheads="1"/>
          </p:cNvPicPr>
          <p:nvPr userDrawn="1"/>
        </p:nvPicPr>
        <p:blipFill>
          <a:blip r:embed="rId19" cstate="print"/>
          <a:srcRect/>
          <a:stretch>
            <a:fillRect/>
          </a:stretch>
        </p:blipFill>
        <p:spPr bwMode="auto">
          <a:xfrm>
            <a:off x="8603656" y="4659719"/>
            <a:ext cx="324000" cy="324000"/>
          </a:xfrm>
          <a:prstGeom prst="rect">
            <a:avLst/>
          </a:prstGeom>
          <a:noFill/>
          <a:ln w="9525">
            <a:noFill/>
            <a:miter lim="800000"/>
            <a:headEnd/>
            <a:tailEnd/>
          </a:ln>
        </p:spPr>
      </p:pic>
      <p:sp>
        <p:nvSpPr>
          <p:cNvPr id="2" name="Title Placeholder 1"/>
          <p:cNvSpPr>
            <a:spLocks noGrp="1"/>
          </p:cNvSpPr>
          <p:nvPr>
            <p:ph type="title"/>
          </p:nvPr>
        </p:nvSpPr>
        <p:spPr>
          <a:xfrm>
            <a:off x="358776" y="205980"/>
            <a:ext cx="8461374" cy="639365"/>
          </a:xfrm>
          <a:prstGeom prst="rect">
            <a:avLst/>
          </a:prstGeom>
        </p:spPr>
        <p:txBody>
          <a:bodyPr vert="horz" lIns="0" tIns="0" rIns="0" bIns="0" rtlCol="0" anchor="t" anchorCtr="0">
            <a:normAutofit/>
          </a:bodyPr>
          <a:lstStyle/>
          <a:p>
            <a:r>
              <a:rPr lang="en-GB"/>
              <a:t>Click to edit Master title style</a:t>
            </a:r>
            <a:endParaRPr lang="en-AU" dirty="0"/>
          </a:p>
        </p:txBody>
      </p:sp>
      <p:sp>
        <p:nvSpPr>
          <p:cNvPr id="3" name="Text Placeholder 2"/>
          <p:cNvSpPr>
            <a:spLocks noGrp="1"/>
          </p:cNvSpPr>
          <p:nvPr>
            <p:ph type="body" idx="1"/>
          </p:nvPr>
        </p:nvSpPr>
        <p:spPr>
          <a:xfrm>
            <a:off x="358778" y="951311"/>
            <a:ext cx="8461375" cy="3429641"/>
          </a:xfrm>
          <a:prstGeom prst="rect">
            <a:avLst/>
          </a:prstGeom>
        </p:spPr>
        <p:txBody>
          <a:bodyPr vert="horz" lIns="0" tIns="0" rIns="0" bIns="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5" name="Footer Placeholder 4"/>
          <p:cNvSpPr>
            <a:spLocks noGrp="1"/>
          </p:cNvSpPr>
          <p:nvPr>
            <p:ph type="ftr" sz="quarter" idx="3"/>
          </p:nvPr>
        </p:nvSpPr>
        <p:spPr>
          <a:xfrm>
            <a:off x="677994" y="4878250"/>
            <a:ext cx="6083845" cy="93206"/>
          </a:xfrm>
          <a:prstGeom prst="rect">
            <a:avLst/>
          </a:prstGeom>
        </p:spPr>
        <p:txBody>
          <a:bodyPr vert="horz" lIns="0" tIns="0" rIns="0" bIns="0" rtlCol="0" anchor="ctr"/>
          <a:lstStyle>
            <a:lvl1pPr algn="l">
              <a:defRPr sz="900">
                <a:solidFill>
                  <a:srgbClr val="FFFFFF"/>
                </a:solidFill>
              </a:defRPr>
            </a:lvl1pPr>
          </a:lstStyle>
          <a:p>
            <a:r>
              <a:rPr lang="en-AU"/>
              <a:t>Follow the Yellow Brick Code  |  Jim Steel</a:t>
            </a:r>
            <a:endParaRPr lang="en-AU" dirty="0"/>
          </a:p>
        </p:txBody>
      </p:sp>
      <p:sp>
        <p:nvSpPr>
          <p:cNvPr id="18" name="Slide Number Placeholder 17"/>
          <p:cNvSpPr>
            <a:spLocks noGrp="1"/>
          </p:cNvSpPr>
          <p:nvPr>
            <p:ph type="sldNum" sz="quarter" idx="4"/>
          </p:nvPr>
        </p:nvSpPr>
        <p:spPr>
          <a:xfrm>
            <a:off x="330201" y="4878250"/>
            <a:ext cx="288789" cy="95510"/>
          </a:xfrm>
          <a:prstGeom prst="rect">
            <a:avLst/>
          </a:prstGeom>
        </p:spPr>
        <p:txBody>
          <a:bodyPr vert="horz" lIns="0" tIns="0" rIns="0" bIns="0" rtlCol="0" anchor="ctr"/>
          <a:lstStyle>
            <a:lvl1pPr algn="r">
              <a:defRPr sz="900">
                <a:solidFill>
                  <a:schemeClr val="bg1"/>
                </a:solidFill>
              </a:defRPr>
            </a:lvl1pPr>
          </a:lstStyle>
          <a:p>
            <a:fld id="{2ABE124A-B5C5-46E0-B944-45307B126769}" type="slidenum">
              <a:rPr lang="en-AU" smtClean="0"/>
              <a:pPr/>
              <a:t>‹#›</a:t>
            </a:fld>
            <a:r>
              <a:rPr lang="en-AU" dirty="0"/>
              <a:t>  |</a:t>
            </a:r>
          </a:p>
        </p:txBody>
      </p:sp>
      <p:sp>
        <p:nvSpPr>
          <p:cNvPr id="36" name="AutoShape 4"/>
          <p:cNvSpPr>
            <a:spLocks noChangeAspect="1" noChangeArrowheads="1" noTextEdit="1"/>
          </p:cNvSpPr>
          <p:nvPr userDrawn="1"/>
        </p:nvSpPr>
        <p:spPr bwMode="auto">
          <a:xfrm>
            <a:off x="3178" y="2494956"/>
            <a:ext cx="9161463" cy="601265"/>
          </a:xfrm>
          <a:prstGeom prst="rect">
            <a:avLst/>
          </a:prstGeom>
          <a:noFill/>
          <a:ln>
            <a:noFill/>
          </a:ln>
        </p:spPr>
        <p:txBody>
          <a:bodyPr/>
          <a:lstStyle/>
          <a:p>
            <a:pPr>
              <a:defRPr/>
            </a:pPr>
            <a:endParaRPr lang="en-AU"/>
          </a:p>
        </p:txBody>
      </p:sp>
      <p:sp>
        <p:nvSpPr>
          <p:cNvPr id="38" name="Rectangle 7"/>
          <p:cNvSpPr>
            <a:spLocks noChangeArrowheads="1"/>
          </p:cNvSpPr>
          <p:nvPr userDrawn="1"/>
        </p:nvSpPr>
        <p:spPr bwMode="auto">
          <a:xfrm>
            <a:off x="12701" y="2728318"/>
            <a:ext cx="9142412" cy="367903"/>
          </a:xfrm>
          <a:prstGeom prst="rect">
            <a:avLst/>
          </a:prstGeom>
          <a:noFill/>
          <a:ln>
            <a:noFill/>
          </a:ln>
        </p:spPr>
        <p:txBody>
          <a:bodyPr/>
          <a:lstStyle/>
          <a:p>
            <a:pPr>
              <a:defRPr/>
            </a:pPr>
            <a:endParaRPr lang="en-AU"/>
          </a:p>
        </p:txBody>
      </p:sp>
      <p:sp>
        <p:nvSpPr>
          <p:cNvPr id="44" name="Rectangle 84"/>
          <p:cNvSpPr>
            <a:spLocks noChangeArrowheads="1"/>
          </p:cNvSpPr>
          <p:nvPr/>
        </p:nvSpPr>
        <p:spPr bwMode="auto">
          <a:xfrm>
            <a:off x="1591" y="2719984"/>
            <a:ext cx="9167813" cy="408385"/>
          </a:xfrm>
          <a:prstGeom prst="rect">
            <a:avLst/>
          </a:prstGeom>
          <a:noFill/>
          <a:ln w="9525">
            <a:noFill/>
            <a:miter lim="800000"/>
            <a:headEnd/>
            <a:tailEnd/>
          </a:ln>
        </p:spPr>
        <p:txBody>
          <a:bodyPr/>
          <a:lstStyle/>
          <a:p>
            <a:pPr>
              <a:defRPr/>
            </a:pPr>
            <a:endParaRPr lang="en-US"/>
          </a:p>
        </p:txBody>
      </p:sp>
    </p:spTree>
    <p:extLst>
      <p:ext uri="{BB962C8B-B14F-4D97-AF65-F5344CB8AC3E}">
        <p14:creationId xmlns:p14="http://schemas.microsoft.com/office/powerpoint/2010/main" val="2723935421"/>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49" r:id="rId3"/>
    <p:sldLayoutId id="2147483650" r:id="rId4"/>
    <p:sldLayoutId id="2147483655" r:id="rId5"/>
    <p:sldLayoutId id="2147483680" r:id="rId6"/>
    <p:sldLayoutId id="2147483679" r:id="rId7"/>
    <p:sldLayoutId id="2147483661" r:id="rId8"/>
    <p:sldLayoutId id="2147483663" r:id="rId9"/>
    <p:sldLayoutId id="2147483664" r:id="rId10"/>
    <p:sldLayoutId id="2147483667" r:id="rId11"/>
    <p:sldLayoutId id="2147483665" r:id="rId12"/>
    <p:sldLayoutId id="2147483682" r:id="rId13"/>
    <p:sldLayoutId id="2147483681" r:id="rId14"/>
    <p:sldLayoutId id="2147483684" r:id="rId15"/>
    <p:sldLayoutId id="2147483685" r:id="rId16"/>
    <p:sldLayoutId id="2147483686" r:id="rId17"/>
  </p:sldLayoutIdLst>
  <p:hf hdr="0" dt="0"/>
  <p:txStyles>
    <p:titleStyle>
      <a:lvl1pPr algn="l" defTabSz="914400" rtl="0" eaLnBrk="1" latinLnBrk="0" hangingPunct="1">
        <a:spcBef>
          <a:spcPct val="0"/>
        </a:spcBef>
        <a:buNone/>
        <a:defRPr sz="3600" b="1" kern="1200">
          <a:solidFill>
            <a:schemeClr val="accent2"/>
          </a:solidFill>
          <a:latin typeface="+mj-lt"/>
          <a:ea typeface="+mj-ea"/>
          <a:cs typeface="+mj-cs"/>
        </a:defRPr>
      </a:lvl1pPr>
    </p:titleStyle>
    <p:bodyStyle>
      <a:lvl1pPr marL="216000" indent="-216000" algn="l" defTabSz="914400" rtl="0" eaLnBrk="1" latinLnBrk="0" hangingPunct="1">
        <a:lnSpc>
          <a:spcPct val="90000"/>
        </a:lnSpc>
        <a:spcBef>
          <a:spcPts val="600"/>
        </a:spcBef>
        <a:buFont typeface="Arial" pitchFamily="34" charset="0"/>
        <a:buChar char="•"/>
        <a:defRPr sz="2400" kern="1200">
          <a:solidFill>
            <a:schemeClr val="tx1"/>
          </a:solidFill>
          <a:latin typeface="+mn-lt"/>
          <a:ea typeface="+mn-ea"/>
          <a:cs typeface="+mn-cs"/>
        </a:defRPr>
      </a:lvl1pPr>
      <a:lvl2pPr marL="432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2pPr>
      <a:lvl3pPr marL="648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3pPr>
      <a:lvl4pPr marL="864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4pPr>
      <a:lvl5pPr marL="1080000" indent="-216000" algn="l" defTabSz="914400" rtl="0" eaLnBrk="1" latinLnBrk="0" hangingPunct="1">
        <a:lnSpc>
          <a:spcPct val="90000"/>
        </a:lnSpc>
        <a:spcBef>
          <a:spcPts val="600"/>
        </a:spcBef>
        <a:buFont typeface="Calibri" pitchFamily="34" charset="0"/>
        <a:buChar char="•"/>
        <a:tabLst/>
        <a:defRPr sz="1800" kern="1200">
          <a:solidFill>
            <a:schemeClr val="accent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1.xml"/><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5.xml"/><Relationship Id="rId1" Type="http://schemas.openxmlformats.org/officeDocument/2006/relationships/slideLayout" Target="../slideLayouts/slideLayout9.xml"/><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6.xml"/><Relationship Id="rId1" Type="http://schemas.openxmlformats.org/officeDocument/2006/relationships/slideLayout" Target="../slideLayouts/slideLayout5.xm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3" Type="http://schemas.openxmlformats.org/officeDocument/2006/relationships/image" Target="../media/image32.tiff"/><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2.xml"/><Relationship Id="rId1" Type="http://schemas.openxmlformats.org/officeDocument/2006/relationships/slideLayout" Target="../slideLayouts/slideLayout5.xml"/><Relationship Id="rId4" Type="http://schemas.openxmlformats.org/officeDocument/2006/relationships/image" Target="../media/image35.png"/></Relationships>
</file>

<file path=ppt/slides/_rels/slide33.xml.rels><?xml version="1.0" encoding="UTF-8" standalone="yes"?>
<Relationships xmlns="http://schemas.openxmlformats.org/package/2006/relationships"><Relationship Id="rId3" Type="http://schemas.openxmlformats.org/officeDocument/2006/relationships/image" Target="../media/image36.tiff"/><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hyperlink" Target="mailto:ontoserver-support@csiro.au" TargetMode="External"/><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5.xml"/><Relationship Id="rId1" Type="http://schemas.openxmlformats.org/officeDocument/2006/relationships/tags" Target="../tags/tag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ctrTitle"/>
          </p:nvPr>
        </p:nvSpPr>
        <p:spPr/>
        <p:txBody>
          <a:bodyPr/>
          <a:lstStyle/>
          <a:p>
            <a:r>
              <a:rPr lang="en-AU" dirty="0"/>
              <a:t>Follow the Yellow-Brick Code</a:t>
            </a:r>
          </a:p>
        </p:txBody>
      </p:sp>
      <p:sp>
        <p:nvSpPr>
          <p:cNvPr id="11" name="Subtitle 10"/>
          <p:cNvSpPr>
            <a:spLocks noGrp="1"/>
          </p:cNvSpPr>
          <p:nvPr>
            <p:ph type="subTitle" idx="1"/>
          </p:nvPr>
        </p:nvSpPr>
        <p:spPr/>
        <p:txBody>
          <a:bodyPr>
            <a:normAutofit fontScale="92500" lnSpcReduction="10000"/>
          </a:bodyPr>
          <a:lstStyle/>
          <a:p>
            <a:r>
              <a:rPr lang="en-AU" dirty="0"/>
              <a:t>A FHIR Terminology Journey</a:t>
            </a:r>
          </a:p>
        </p:txBody>
      </p:sp>
      <p:sp>
        <p:nvSpPr>
          <p:cNvPr id="14" name="Text Placeholder 13"/>
          <p:cNvSpPr>
            <a:spLocks noGrp="1"/>
          </p:cNvSpPr>
          <p:nvPr>
            <p:ph type="body" sz="quarter" idx="18"/>
          </p:nvPr>
        </p:nvSpPr>
        <p:spPr/>
        <p:txBody>
          <a:bodyPr/>
          <a:lstStyle/>
          <a:p>
            <a:r>
              <a:rPr lang="en-AU" dirty="0"/>
              <a:t>Australian E-Health Research Centre</a:t>
            </a:r>
          </a:p>
        </p:txBody>
      </p:sp>
      <p:sp>
        <p:nvSpPr>
          <p:cNvPr id="12" name="Footer Placeholder 2"/>
          <p:cNvSpPr txBox="1">
            <a:spLocks/>
          </p:cNvSpPr>
          <p:nvPr/>
        </p:nvSpPr>
        <p:spPr bwMode="auto">
          <a:xfrm>
            <a:off x="360366" y="3525724"/>
            <a:ext cx="8042275" cy="188119"/>
          </a:xfrm>
          <a:prstGeom prst="rect">
            <a:avLst/>
          </a:prstGeom>
          <a:noFill/>
          <a:ln w="9525">
            <a:noFill/>
            <a:miter lim="800000"/>
            <a:headEnd/>
            <a:tailEnd/>
          </a:ln>
        </p:spPr>
        <p:txBody>
          <a:bodyPr lIns="0" tIns="0" rIns="0" bIns="0"/>
          <a:lstStyle/>
          <a:p>
            <a:r>
              <a:rPr lang="en-AU" sz="1600" b="1" dirty="0">
                <a:solidFill>
                  <a:schemeClr val="bg1"/>
                </a:solidFill>
                <a:latin typeface="Calibri" pitchFamily="34" charset="0"/>
              </a:rPr>
              <a:t>Dr Jim Steel </a:t>
            </a:r>
            <a:r>
              <a:rPr lang="en-AU" sz="1600" dirty="0">
                <a:solidFill>
                  <a:schemeClr val="bg1"/>
                </a:solidFill>
                <a:latin typeface="Calibri" pitchFamily="34" charset="0"/>
              </a:rPr>
              <a:t>|  Team Leader, Health Data &amp; FHIR</a:t>
            </a:r>
            <a:endParaRPr lang="en-US" sz="1600" dirty="0">
              <a:solidFill>
                <a:schemeClr val="bg1"/>
              </a:solidFill>
              <a:latin typeface="Calibri" pitchFamily="34" charset="0"/>
            </a:endParaRPr>
          </a:p>
        </p:txBody>
      </p:sp>
      <p:sp>
        <p:nvSpPr>
          <p:cNvPr id="9" name="Footer Placeholder 2"/>
          <p:cNvSpPr txBox="1">
            <a:spLocks/>
          </p:cNvSpPr>
          <p:nvPr/>
        </p:nvSpPr>
        <p:spPr bwMode="auto">
          <a:xfrm>
            <a:off x="361953" y="3750592"/>
            <a:ext cx="8042275" cy="189310"/>
          </a:xfrm>
          <a:prstGeom prst="rect">
            <a:avLst/>
          </a:prstGeom>
          <a:noFill/>
          <a:ln w="9525">
            <a:noFill/>
            <a:miter lim="800000"/>
            <a:headEnd/>
            <a:tailEnd/>
          </a:ln>
        </p:spPr>
        <p:txBody>
          <a:bodyPr lIns="0" tIns="0" rIns="0" bIns="0"/>
          <a:lstStyle/>
          <a:p>
            <a:r>
              <a:rPr lang="en-AU" sz="1600">
                <a:solidFill>
                  <a:schemeClr val="bg1"/>
                </a:solidFill>
                <a:latin typeface="Calibri" pitchFamily="34" charset="0"/>
              </a:rPr>
              <a:t>23 November </a:t>
            </a:r>
            <a:r>
              <a:rPr lang="en-AU" sz="1600" dirty="0">
                <a:solidFill>
                  <a:schemeClr val="bg1"/>
                </a:solidFill>
                <a:latin typeface="Calibri" pitchFamily="34" charset="0"/>
              </a:rPr>
              <a:t>2021</a:t>
            </a:r>
            <a:endParaRPr lang="en-US" sz="1600" dirty="0">
              <a:solidFill>
                <a:schemeClr val="bg1"/>
              </a:solidFill>
              <a:latin typeface="Calibri" pitchFamily="34" charset="0"/>
            </a:endParaRPr>
          </a:p>
        </p:txBody>
      </p:sp>
    </p:spTree>
    <p:extLst>
      <p:ext uri="{BB962C8B-B14F-4D97-AF65-F5344CB8AC3E}">
        <p14:creationId xmlns:p14="http://schemas.microsoft.com/office/powerpoint/2010/main" val="6888932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226F4-ECF2-6041-B68D-C0E02DB7D9D9}"/>
              </a:ext>
            </a:extLst>
          </p:cNvPr>
          <p:cNvSpPr>
            <a:spLocks noGrp="1"/>
          </p:cNvSpPr>
          <p:nvPr>
            <p:ph type="title"/>
          </p:nvPr>
        </p:nvSpPr>
        <p:spPr/>
        <p:txBody>
          <a:bodyPr/>
          <a:lstStyle/>
          <a:p>
            <a:endParaRPr lang="en-US" dirty="0"/>
          </a:p>
        </p:txBody>
      </p:sp>
      <p:pic>
        <p:nvPicPr>
          <p:cNvPr id="4" name="Picture 3">
            <a:extLst>
              <a:ext uri="{FF2B5EF4-FFF2-40B4-BE49-F238E27FC236}">
                <a16:creationId xmlns:a16="http://schemas.microsoft.com/office/drawing/2014/main" id="{3ACE764B-93A7-8B46-91A9-87151F73C1EB}"/>
              </a:ext>
            </a:extLst>
          </p:cNvPr>
          <p:cNvPicPr>
            <a:picLocks noChangeAspect="1"/>
          </p:cNvPicPr>
          <p:nvPr/>
        </p:nvPicPr>
        <p:blipFill>
          <a:blip r:embed="rId3"/>
          <a:stretch>
            <a:fillRect/>
          </a:stretch>
        </p:blipFill>
        <p:spPr>
          <a:xfrm>
            <a:off x="2128838" y="600075"/>
            <a:ext cx="4886325" cy="3943350"/>
          </a:xfrm>
          <a:prstGeom prst="rect">
            <a:avLst/>
          </a:prstGeom>
        </p:spPr>
      </p:pic>
      <p:sp>
        <p:nvSpPr>
          <p:cNvPr id="10" name="32-point Star 9">
            <a:extLst>
              <a:ext uri="{FF2B5EF4-FFF2-40B4-BE49-F238E27FC236}">
                <a16:creationId xmlns:a16="http://schemas.microsoft.com/office/drawing/2014/main" id="{8982383D-0FDC-F143-B3FD-5A42796151A3}"/>
              </a:ext>
            </a:extLst>
          </p:cNvPr>
          <p:cNvSpPr/>
          <p:nvPr/>
        </p:nvSpPr>
        <p:spPr>
          <a:xfrm>
            <a:off x="3822492" y="1007278"/>
            <a:ext cx="1169233" cy="334844"/>
          </a:xfrm>
          <a:prstGeom prst="star32">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code</a:t>
            </a:r>
          </a:p>
        </p:txBody>
      </p:sp>
      <p:sp>
        <p:nvSpPr>
          <p:cNvPr id="11" name="32-point Star 10">
            <a:extLst>
              <a:ext uri="{FF2B5EF4-FFF2-40B4-BE49-F238E27FC236}">
                <a16:creationId xmlns:a16="http://schemas.microsoft.com/office/drawing/2014/main" id="{C2025EBB-1DFB-BB49-9D1F-966D32DC8094}"/>
              </a:ext>
            </a:extLst>
          </p:cNvPr>
          <p:cNvSpPr/>
          <p:nvPr/>
        </p:nvSpPr>
        <p:spPr>
          <a:xfrm>
            <a:off x="4407108" y="1644814"/>
            <a:ext cx="1245012" cy="334844"/>
          </a:xfrm>
          <a:prstGeom prst="star32">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coding</a:t>
            </a:r>
          </a:p>
        </p:txBody>
      </p:sp>
      <p:sp>
        <p:nvSpPr>
          <p:cNvPr id="12" name="32-point Star 11">
            <a:extLst>
              <a:ext uri="{FF2B5EF4-FFF2-40B4-BE49-F238E27FC236}">
                <a16:creationId xmlns:a16="http://schemas.microsoft.com/office/drawing/2014/main" id="{4F61A91D-DDE4-EF40-985E-FE944DF1B994}"/>
              </a:ext>
            </a:extLst>
          </p:cNvPr>
          <p:cNvSpPr/>
          <p:nvPr/>
        </p:nvSpPr>
        <p:spPr>
          <a:xfrm>
            <a:off x="5100404" y="3338066"/>
            <a:ext cx="1588957" cy="601518"/>
          </a:xfrm>
          <a:prstGeom prst="star32">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err="1"/>
              <a:t>CodeableConcept</a:t>
            </a:r>
            <a:endParaRPr lang="en-US" sz="1350" dirty="0"/>
          </a:p>
        </p:txBody>
      </p:sp>
      <p:sp>
        <p:nvSpPr>
          <p:cNvPr id="3" name="Footer Placeholder 2">
            <a:extLst>
              <a:ext uri="{FF2B5EF4-FFF2-40B4-BE49-F238E27FC236}">
                <a16:creationId xmlns:a16="http://schemas.microsoft.com/office/drawing/2014/main" id="{76F704BB-D68C-254B-A553-5D1F583D0C07}"/>
              </a:ext>
            </a:extLst>
          </p:cNvPr>
          <p:cNvSpPr>
            <a:spLocks noGrp="1"/>
          </p:cNvSpPr>
          <p:nvPr>
            <p:ph type="ftr" sz="quarter" idx="11"/>
          </p:nvPr>
        </p:nvSpPr>
        <p:spPr/>
        <p:txBody>
          <a:bodyPr/>
          <a:lstStyle/>
          <a:p>
            <a:r>
              <a:rPr lang="en-AU"/>
              <a:t>Follow the Yellow Brick Code  |  Jim Steel</a:t>
            </a:r>
          </a:p>
        </p:txBody>
      </p:sp>
      <p:sp>
        <p:nvSpPr>
          <p:cNvPr id="5" name="Slide Number Placeholder 4">
            <a:extLst>
              <a:ext uri="{FF2B5EF4-FFF2-40B4-BE49-F238E27FC236}">
                <a16:creationId xmlns:a16="http://schemas.microsoft.com/office/drawing/2014/main" id="{8119E75B-F477-B844-94A7-0681605219C6}"/>
              </a:ext>
            </a:extLst>
          </p:cNvPr>
          <p:cNvSpPr>
            <a:spLocks noGrp="1"/>
          </p:cNvSpPr>
          <p:nvPr>
            <p:ph type="sldNum" sz="quarter" idx="4"/>
          </p:nvPr>
        </p:nvSpPr>
        <p:spPr/>
        <p:txBody>
          <a:bodyPr/>
          <a:lstStyle/>
          <a:p>
            <a:fld id="{2ABE124A-B5C5-46E0-B944-45307B126769}" type="slidenum">
              <a:rPr lang="en-AU" smtClean="0"/>
              <a:pPr/>
              <a:t>10</a:t>
            </a:fld>
            <a:r>
              <a:rPr lang="en-AU"/>
              <a:t>  |</a:t>
            </a:r>
            <a:endParaRPr lang="en-AU" dirty="0"/>
          </a:p>
        </p:txBody>
      </p:sp>
    </p:spTree>
    <p:extLst>
      <p:ext uri="{BB962C8B-B14F-4D97-AF65-F5344CB8AC3E}">
        <p14:creationId xmlns:p14="http://schemas.microsoft.com/office/powerpoint/2010/main" val="2367000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28757-118A-AF40-A8BC-D67F69E9941B}"/>
              </a:ext>
            </a:extLst>
          </p:cNvPr>
          <p:cNvSpPr>
            <a:spLocks noGrp="1"/>
          </p:cNvSpPr>
          <p:nvPr>
            <p:ph type="title"/>
          </p:nvPr>
        </p:nvSpPr>
        <p:spPr/>
        <p:txBody>
          <a:bodyPr/>
          <a:lstStyle/>
          <a:p>
            <a:r>
              <a:rPr lang="en-US" dirty="0"/>
              <a:t>Step 2. Dr Oz makes his record</a:t>
            </a:r>
          </a:p>
        </p:txBody>
      </p:sp>
      <p:sp>
        <p:nvSpPr>
          <p:cNvPr id="3" name="Text Placeholder 2">
            <a:extLst>
              <a:ext uri="{FF2B5EF4-FFF2-40B4-BE49-F238E27FC236}">
                <a16:creationId xmlns:a16="http://schemas.microsoft.com/office/drawing/2014/main" id="{DA9D1D4F-07F7-3A4C-A758-F1F46B716DC6}"/>
              </a:ext>
            </a:extLst>
          </p:cNvPr>
          <p:cNvSpPr>
            <a:spLocks noGrp="1"/>
          </p:cNvSpPr>
          <p:nvPr>
            <p:ph type="body" sz="quarter" idx="4294967295"/>
          </p:nvPr>
        </p:nvSpPr>
        <p:spPr>
          <a:xfrm>
            <a:off x="0" y="1498600"/>
            <a:ext cx="7886700" cy="3168650"/>
          </a:xfrm>
        </p:spPr>
        <p:txBody>
          <a:bodyPr/>
          <a:lstStyle/>
          <a:p>
            <a:pPr lvl="1"/>
            <a:endParaRPr lang="en-US" dirty="0"/>
          </a:p>
          <a:p>
            <a:endParaRPr lang="en-US" dirty="0"/>
          </a:p>
        </p:txBody>
      </p:sp>
      <p:pic>
        <p:nvPicPr>
          <p:cNvPr id="4" name="Picture 3">
            <a:extLst>
              <a:ext uri="{FF2B5EF4-FFF2-40B4-BE49-F238E27FC236}">
                <a16:creationId xmlns:a16="http://schemas.microsoft.com/office/drawing/2014/main" id="{ECCF1CD6-F668-6A45-BD76-1E1DAC62D9EC}"/>
              </a:ext>
            </a:extLst>
          </p:cNvPr>
          <p:cNvPicPr>
            <a:picLocks noChangeAspect="1"/>
          </p:cNvPicPr>
          <p:nvPr/>
        </p:nvPicPr>
        <p:blipFill>
          <a:blip r:embed="rId3"/>
          <a:stretch>
            <a:fillRect/>
          </a:stretch>
        </p:blipFill>
        <p:spPr>
          <a:xfrm>
            <a:off x="5963857" y="1264793"/>
            <a:ext cx="2551493" cy="3401991"/>
          </a:xfrm>
          <a:prstGeom prst="rect">
            <a:avLst/>
          </a:prstGeom>
        </p:spPr>
      </p:pic>
      <p:pic>
        <p:nvPicPr>
          <p:cNvPr id="8" name="Picture 7">
            <a:extLst>
              <a:ext uri="{FF2B5EF4-FFF2-40B4-BE49-F238E27FC236}">
                <a16:creationId xmlns:a16="http://schemas.microsoft.com/office/drawing/2014/main" id="{441A080C-9F2A-254C-8BF6-B9B4F4CBB4C5}"/>
              </a:ext>
            </a:extLst>
          </p:cNvPr>
          <p:cNvPicPr>
            <a:picLocks noChangeAspect="1"/>
          </p:cNvPicPr>
          <p:nvPr/>
        </p:nvPicPr>
        <p:blipFill>
          <a:blip r:embed="rId4"/>
          <a:stretch>
            <a:fillRect/>
          </a:stretch>
        </p:blipFill>
        <p:spPr>
          <a:xfrm>
            <a:off x="628649" y="1191169"/>
            <a:ext cx="3205086" cy="3392120"/>
          </a:xfrm>
          <a:prstGeom prst="rect">
            <a:avLst/>
          </a:prstGeom>
          <a:ln w="38100">
            <a:solidFill>
              <a:schemeClr val="tx1"/>
            </a:solidFill>
          </a:ln>
        </p:spPr>
      </p:pic>
      <p:sp>
        <p:nvSpPr>
          <p:cNvPr id="5" name="Footer Placeholder 4">
            <a:extLst>
              <a:ext uri="{FF2B5EF4-FFF2-40B4-BE49-F238E27FC236}">
                <a16:creationId xmlns:a16="http://schemas.microsoft.com/office/drawing/2014/main" id="{C539E7FF-C26C-AB4E-AE58-6C3386818D74}"/>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DF3369E5-AEB7-8343-B58A-ECB0ABED2B90}"/>
              </a:ext>
            </a:extLst>
          </p:cNvPr>
          <p:cNvSpPr>
            <a:spLocks noGrp="1"/>
          </p:cNvSpPr>
          <p:nvPr>
            <p:ph type="sldNum" sz="quarter" idx="4"/>
          </p:nvPr>
        </p:nvSpPr>
        <p:spPr/>
        <p:txBody>
          <a:bodyPr/>
          <a:lstStyle/>
          <a:p>
            <a:fld id="{2ABE124A-B5C5-46E0-B944-45307B126769}" type="slidenum">
              <a:rPr lang="en-AU" smtClean="0"/>
              <a:pPr/>
              <a:t>11</a:t>
            </a:fld>
            <a:r>
              <a:rPr lang="en-AU"/>
              <a:t>  |</a:t>
            </a:r>
            <a:endParaRPr lang="en-AU" dirty="0"/>
          </a:p>
        </p:txBody>
      </p:sp>
    </p:spTree>
    <p:extLst>
      <p:ext uri="{BB962C8B-B14F-4D97-AF65-F5344CB8AC3E}">
        <p14:creationId xmlns:p14="http://schemas.microsoft.com/office/powerpoint/2010/main" val="7785401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7C04D9-D789-6242-A315-9467E09579F0}"/>
              </a:ext>
            </a:extLst>
          </p:cNvPr>
          <p:cNvSpPr>
            <a:spLocks noGrp="1"/>
          </p:cNvSpPr>
          <p:nvPr>
            <p:ph type="title"/>
          </p:nvPr>
        </p:nvSpPr>
        <p:spPr/>
        <p:txBody>
          <a:bodyPr/>
          <a:lstStyle/>
          <a:p>
            <a:r>
              <a:rPr lang="en-US" dirty="0"/>
              <a:t>Selecting housing status</a:t>
            </a:r>
          </a:p>
        </p:txBody>
      </p:sp>
      <p:sp>
        <p:nvSpPr>
          <p:cNvPr id="4" name="Text Placeholder 3">
            <a:extLst>
              <a:ext uri="{FF2B5EF4-FFF2-40B4-BE49-F238E27FC236}">
                <a16:creationId xmlns:a16="http://schemas.microsoft.com/office/drawing/2014/main" id="{77AE5E6D-A539-6945-980B-6631471CCB89}"/>
              </a:ext>
            </a:extLst>
          </p:cNvPr>
          <p:cNvSpPr>
            <a:spLocks noGrp="1"/>
          </p:cNvSpPr>
          <p:nvPr>
            <p:ph idx="1"/>
          </p:nvPr>
        </p:nvSpPr>
        <p:spPr/>
        <p:txBody>
          <a:bodyPr/>
          <a:lstStyle/>
          <a:p>
            <a:r>
              <a:rPr lang="en-US" dirty="0"/>
              <a:t>GET /</a:t>
            </a:r>
            <a:r>
              <a:rPr lang="en-AU" dirty="0" err="1"/>
              <a:t>ValueSet</a:t>
            </a:r>
            <a:r>
              <a:rPr lang="en-AU" dirty="0"/>
              <a:t>/$expand?</a:t>
            </a:r>
            <a:br>
              <a:rPr lang="en-AU" dirty="0"/>
            </a:br>
            <a:r>
              <a:rPr lang="en-AU" dirty="0" err="1"/>
              <a:t>url</a:t>
            </a:r>
            <a:r>
              <a:rPr lang="en-AU" dirty="0"/>
              <a:t>=http://</a:t>
            </a:r>
            <a:r>
              <a:rPr lang="en-AU" dirty="0" err="1"/>
              <a:t>loinc.org</a:t>
            </a:r>
            <a:r>
              <a:rPr lang="en-AU" dirty="0"/>
              <a:t>/vs/LL2148-6</a:t>
            </a:r>
            <a:endParaRPr lang="en-US" dirty="0"/>
          </a:p>
        </p:txBody>
      </p:sp>
      <p:sp>
        <p:nvSpPr>
          <p:cNvPr id="6" name="Freeform 5">
            <a:extLst>
              <a:ext uri="{FF2B5EF4-FFF2-40B4-BE49-F238E27FC236}">
                <a16:creationId xmlns:a16="http://schemas.microsoft.com/office/drawing/2014/main" id="{B73EAB98-26CA-0042-A83B-9B8362953372}"/>
              </a:ext>
            </a:extLst>
          </p:cNvPr>
          <p:cNvSpPr/>
          <p:nvPr/>
        </p:nvSpPr>
        <p:spPr>
          <a:xfrm>
            <a:off x="973891" y="951311"/>
            <a:ext cx="3521527" cy="775810"/>
          </a:xfrm>
          <a:custGeom>
            <a:avLst/>
            <a:gdLst>
              <a:gd name="connsiteX0" fmla="*/ 2734423 w 3521527"/>
              <a:gd name="connsiteY0" fmla="*/ 43729 h 775810"/>
              <a:gd name="connsiteX1" fmla="*/ 84505 w 3521527"/>
              <a:gd name="connsiteY1" fmla="*/ 233223 h 775810"/>
              <a:gd name="connsiteX2" fmla="*/ 918739 w 3521527"/>
              <a:gd name="connsiteY2" fmla="*/ 772551 h 775810"/>
              <a:gd name="connsiteX3" fmla="*/ 3519582 w 3521527"/>
              <a:gd name="connsiteY3" fmla="*/ 437293 h 775810"/>
              <a:gd name="connsiteX4" fmla="*/ 1360391 w 3521527"/>
              <a:gd name="connsiteY4" fmla="*/ 0 h 775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1527" h="775810" extrusionOk="0">
                <a:moveTo>
                  <a:pt x="2734423" y="43729"/>
                </a:moveTo>
                <a:cubicBezTo>
                  <a:pt x="1486271" y="-91052"/>
                  <a:pt x="551803" y="97477"/>
                  <a:pt x="84505" y="233223"/>
                </a:cubicBezTo>
                <a:cubicBezTo>
                  <a:pt x="-287740" y="510608"/>
                  <a:pt x="179142" y="1000689"/>
                  <a:pt x="918739" y="772551"/>
                </a:cubicBezTo>
                <a:cubicBezTo>
                  <a:pt x="1442114" y="772115"/>
                  <a:pt x="3424034" y="593196"/>
                  <a:pt x="3519582" y="437293"/>
                </a:cubicBezTo>
                <a:cubicBezTo>
                  <a:pt x="3562367" y="235005"/>
                  <a:pt x="1537991" y="-48527"/>
                  <a:pt x="1360391" y="0"/>
                </a:cubicBezTo>
              </a:path>
            </a:pathLst>
          </a:custGeom>
          <a:noFill/>
          <a:ln w="76200">
            <a:solidFill>
              <a:srgbClr val="FF0000"/>
            </a:solidFill>
            <a:extLst>
              <a:ext uri="{C807C97D-BFC1-408E-A445-0C87EB9F89A2}">
                <ask:lineSketchStyleProps xmlns:ask="http://schemas.microsoft.com/office/drawing/2018/sketchyshapes" sd="4138900056">
                  <a:custGeom>
                    <a:avLst/>
                    <a:gdLst>
                      <a:gd name="connsiteX0" fmla="*/ 2734423 w 3521527"/>
                      <a:gd name="connsiteY0" fmla="*/ 43729 h 775810"/>
                      <a:gd name="connsiteX1" fmla="*/ 84505 w 3521527"/>
                      <a:gd name="connsiteY1" fmla="*/ 233223 h 775810"/>
                      <a:gd name="connsiteX2" fmla="*/ 918739 w 3521527"/>
                      <a:gd name="connsiteY2" fmla="*/ 772551 h 775810"/>
                      <a:gd name="connsiteX3" fmla="*/ 3519582 w 3521527"/>
                      <a:gd name="connsiteY3" fmla="*/ 437293 h 775810"/>
                      <a:gd name="connsiteX4" fmla="*/ 1360391 w 3521527"/>
                      <a:gd name="connsiteY4" fmla="*/ 0 h 775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1527" h="775810" extrusionOk="0">
                        <a:moveTo>
                          <a:pt x="2734423" y="43729"/>
                        </a:moveTo>
                        <a:cubicBezTo>
                          <a:pt x="1533124" y="15102"/>
                          <a:pt x="455136" y="105857"/>
                          <a:pt x="84505" y="233223"/>
                        </a:cubicBezTo>
                        <a:cubicBezTo>
                          <a:pt x="-266435" y="462904"/>
                          <a:pt x="279848" y="842685"/>
                          <a:pt x="918739" y="772551"/>
                        </a:cubicBezTo>
                        <a:cubicBezTo>
                          <a:pt x="1469076" y="791016"/>
                          <a:pt x="3431178" y="584357"/>
                          <a:pt x="3519582" y="437293"/>
                        </a:cubicBezTo>
                        <a:cubicBezTo>
                          <a:pt x="3577919" y="272104"/>
                          <a:pt x="1545994" y="-3817"/>
                          <a:pt x="1360391" y="0"/>
                        </a:cubicBezTo>
                      </a:path>
                    </a:pathLst>
                  </a:custGeom>
                  <ask:type>
                    <ask:lineSketchScribble/>
                  </ask:type>
                </ask:lineSketchStyleProps>
              </a:ext>
            </a:extLst>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sz="1350"/>
          </a:p>
        </p:txBody>
      </p:sp>
      <p:pic>
        <p:nvPicPr>
          <p:cNvPr id="7" name="Picture 6">
            <a:extLst>
              <a:ext uri="{FF2B5EF4-FFF2-40B4-BE49-F238E27FC236}">
                <a16:creationId xmlns:a16="http://schemas.microsoft.com/office/drawing/2014/main" id="{AB47DD5B-05B1-EA4E-8BB0-A88317DF1BE7}"/>
              </a:ext>
            </a:extLst>
          </p:cNvPr>
          <p:cNvPicPr>
            <a:picLocks noChangeAspect="1"/>
          </p:cNvPicPr>
          <p:nvPr/>
        </p:nvPicPr>
        <p:blipFill>
          <a:blip r:embed="rId3"/>
          <a:stretch>
            <a:fillRect/>
          </a:stretch>
        </p:blipFill>
        <p:spPr>
          <a:xfrm>
            <a:off x="2594039" y="476716"/>
            <a:ext cx="5576070" cy="4476203"/>
          </a:xfrm>
          <a:prstGeom prst="rect">
            <a:avLst/>
          </a:prstGeom>
        </p:spPr>
      </p:pic>
      <p:sp>
        <p:nvSpPr>
          <p:cNvPr id="3" name="Footer Placeholder 2">
            <a:extLst>
              <a:ext uri="{FF2B5EF4-FFF2-40B4-BE49-F238E27FC236}">
                <a16:creationId xmlns:a16="http://schemas.microsoft.com/office/drawing/2014/main" id="{F7EF5076-742B-4C4C-A19A-F3A14E140765}"/>
              </a:ext>
            </a:extLst>
          </p:cNvPr>
          <p:cNvSpPr>
            <a:spLocks noGrp="1"/>
          </p:cNvSpPr>
          <p:nvPr>
            <p:ph type="ftr" sz="quarter" idx="11"/>
          </p:nvPr>
        </p:nvSpPr>
        <p:spPr/>
        <p:txBody>
          <a:bodyPr/>
          <a:lstStyle/>
          <a:p>
            <a:r>
              <a:rPr lang="en-AU"/>
              <a:t>Follow the Yellow Brick Code  |  Jim Steel</a:t>
            </a:r>
          </a:p>
        </p:txBody>
      </p:sp>
      <p:sp>
        <p:nvSpPr>
          <p:cNvPr id="5" name="Slide Number Placeholder 4">
            <a:extLst>
              <a:ext uri="{FF2B5EF4-FFF2-40B4-BE49-F238E27FC236}">
                <a16:creationId xmlns:a16="http://schemas.microsoft.com/office/drawing/2014/main" id="{D65AF621-7396-4B47-BC46-65D8F436D2E5}"/>
              </a:ext>
            </a:extLst>
          </p:cNvPr>
          <p:cNvSpPr>
            <a:spLocks noGrp="1"/>
          </p:cNvSpPr>
          <p:nvPr>
            <p:ph type="sldNum" sz="quarter" idx="4"/>
          </p:nvPr>
        </p:nvSpPr>
        <p:spPr/>
        <p:txBody>
          <a:bodyPr/>
          <a:lstStyle/>
          <a:p>
            <a:fld id="{2ABE124A-B5C5-46E0-B944-45307B126769}" type="slidenum">
              <a:rPr lang="en-AU" smtClean="0"/>
              <a:pPr/>
              <a:t>12</a:t>
            </a:fld>
            <a:r>
              <a:rPr lang="en-AU"/>
              <a:t>  |</a:t>
            </a:r>
            <a:endParaRPr lang="en-AU" dirty="0"/>
          </a:p>
        </p:txBody>
      </p:sp>
    </p:spTree>
    <p:extLst>
      <p:ext uri="{BB962C8B-B14F-4D97-AF65-F5344CB8AC3E}">
        <p14:creationId xmlns:p14="http://schemas.microsoft.com/office/powerpoint/2010/main" val="2316419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7C04D9-D789-6242-A315-9467E09579F0}"/>
              </a:ext>
            </a:extLst>
          </p:cNvPr>
          <p:cNvSpPr>
            <a:spLocks noGrp="1"/>
          </p:cNvSpPr>
          <p:nvPr>
            <p:ph type="title"/>
          </p:nvPr>
        </p:nvSpPr>
        <p:spPr/>
        <p:txBody>
          <a:bodyPr/>
          <a:lstStyle/>
          <a:p>
            <a:r>
              <a:rPr lang="en-US" dirty="0"/>
              <a:t>Selecting diagnosis codes</a:t>
            </a:r>
          </a:p>
        </p:txBody>
      </p:sp>
      <p:sp>
        <p:nvSpPr>
          <p:cNvPr id="4" name="Text Placeholder 3">
            <a:extLst>
              <a:ext uri="{FF2B5EF4-FFF2-40B4-BE49-F238E27FC236}">
                <a16:creationId xmlns:a16="http://schemas.microsoft.com/office/drawing/2014/main" id="{77AE5E6D-A539-6945-980B-6631471CCB89}"/>
              </a:ext>
            </a:extLst>
          </p:cNvPr>
          <p:cNvSpPr>
            <a:spLocks noGrp="1"/>
          </p:cNvSpPr>
          <p:nvPr>
            <p:ph idx="1"/>
          </p:nvPr>
        </p:nvSpPr>
        <p:spPr/>
        <p:txBody>
          <a:bodyPr/>
          <a:lstStyle/>
          <a:p>
            <a:r>
              <a:rPr lang="en-US" dirty="0"/>
              <a:t>GET /</a:t>
            </a:r>
            <a:r>
              <a:rPr lang="en-AU" dirty="0" err="1"/>
              <a:t>ValueSet</a:t>
            </a:r>
            <a:r>
              <a:rPr lang="en-AU" dirty="0"/>
              <a:t>/$expand?</a:t>
            </a:r>
            <a:br>
              <a:rPr lang="en-AU" dirty="0"/>
            </a:br>
            <a:r>
              <a:rPr lang="en-AU" dirty="0" err="1"/>
              <a:t>url</a:t>
            </a:r>
            <a:r>
              <a:rPr lang="en-AU" dirty="0"/>
              <a:t>=http://</a:t>
            </a:r>
            <a:r>
              <a:rPr lang="en-AU" dirty="0" err="1"/>
              <a:t>snomed.info</a:t>
            </a:r>
            <a:r>
              <a:rPr lang="en-AU" dirty="0"/>
              <a:t>/</a:t>
            </a:r>
            <a:r>
              <a:rPr lang="en-AU" dirty="0" err="1"/>
              <a:t>sct?fhir_vs</a:t>
            </a:r>
            <a:r>
              <a:rPr lang="en-AU" dirty="0"/>
              <a:t>=</a:t>
            </a:r>
            <a:r>
              <a:rPr lang="en-AU" dirty="0" err="1"/>
              <a:t>isa</a:t>
            </a:r>
            <a:r>
              <a:rPr lang="en-AU" dirty="0"/>
              <a:t>/404684003&amp;</a:t>
            </a:r>
            <a:br>
              <a:rPr lang="en-AU" dirty="0"/>
            </a:br>
            <a:r>
              <a:rPr lang="en-AU" dirty="0"/>
              <a:t>count=10&amp;</a:t>
            </a:r>
            <a:br>
              <a:rPr lang="en-US" dirty="0"/>
            </a:br>
            <a:r>
              <a:rPr lang="en-US" dirty="0"/>
              <a:t>offset=0&amp;</a:t>
            </a:r>
            <a:br>
              <a:rPr lang="en-US" dirty="0"/>
            </a:br>
            <a:r>
              <a:rPr lang="en-US" dirty="0" err="1"/>
              <a:t>includeDesignations</a:t>
            </a:r>
            <a:r>
              <a:rPr lang="en-US" dirty="0"/>
              <a:t>=true&amp;</a:t>
            </a:r>
            <a:br>
              <a:rPr lang="en-US" dirty="0"/>
            </a:br>
            <a:r>
              <a:rPr lang="en-US" dirty="0"/>
              <a:t>filter=</a:t>
            </a:r>
            <a:r>
              <a:rPr lang="en-US" dirty="0" err="1"/>
              <a:t>imagina</a:t>
            </a:r>
            <a:endParaRPr lang="en-AU" dirty="0"/>
          </a:p>
        </p:txBody>
      </p:sp>
      <p:sp>
        <p:nvSpPr>
          <p:cNvPr id="6" name="Freeform 5">
            <a:extLst>
              <a:ext uri="{FF2B5EF4-FFF2-40B4-BE49-F238E27FC236}">
                <a16:creationId xmlns:a16="http://schemas.microsoft.com/office/drawing/2014/main" id="{B73EAB98-26CA-0042-A83B-9B8362953372}"/>
              </a:ext>
            </a:extLst>
          </p:cNvPr>
          <p:cNvSpPr/>
          <p:nvPr/>
        </p:nvSpPr>
        <p:spPr>
          <a:xfrm>
            <a:off x="476519" y="945193"/>
            <a:ext cx="5680110" cy="919236"/>
          </a:xfrm>
          <a:custGeom>
            <a:avLst/>
            <a:gdLst>
              <a:gd name="connsiteX0" fmla="*/ 4410537 w 5680110"/>
              <a:gd name="connsiteY0" fmla="*/ 51814 h 919236"/>
              <a:gd name="connsiteX1" fmla="*/ 136305 w 5680110"/>
              <a:gd name="connsiteY1" fmla="*/ 276339 h 919236"/>
              <a:gd name="connsiteX2" fmla="*/ 1481897 w 5680110"/>
              <a:gd name="connsiteY2" fmla="*/ 915375 h 919236"/>
              <a:gd name="connsiteX3" fmla="*/ 5676973 w 5680110"/>
              <a:gd name="connsiteY3" fmla="*/ 518136 h 919236"/>
              <a:gd name="connsiteX4" fmla="*/ 2194267 w 5680110"/>
              <a:gd name="connsiteY4" fmla="*/ 0 h 9192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0110" h="919236" extrusionOk="0">
                <a:moveTo>
                  <a:pt x="4410537" y="51814"/>
                </a:moveTo>
                <a:cubicBezTo>
                  <a:pt x="2492217" y="34888"/>
                  <a:pt x="795559" y="117576"/>
                  <a:pt x="136305" y="276339"/>
                </a:cubicBezTo>
                <a:cubicBezTo>
                  <a:pt x="-496068" y="743297"/>
                  <a:pt x="415359" y="1099584"/>
                  <a:pt x="1481897" y="915375"/>
                </a:cubicBezTo>
                <a:cubicBezTo>
                  <a:pt x="2369423" y="930495"/>
                  <a:pt x="5537794" y="696003"/>
                  <a:pt x="5676973" y="518136"/>
                </a:cubicBezTo>
                <a:cubicBezTo>
                  <a:pt x="5786923" y="344638"/>
                  <a:pt x="2481126" y="-99974"/>
                  <a:pt x="2194267" y="0"/>
                </a:cubicBezTo>
              </a:path>
            </a:pathLst>
          </a:custGeom>
          <a:noFill/>
          <a:ln w="76200">
            <a:solidFill>
              <a:srgbClr val="FF0000"/>
            </a:solidFill>
            <a:extLst>
              <a:ext uri="{C807C97D-BFC1-408E-A445-0C87EB9F89A2}">
                <ask:lineSketchStyleProps xmlns:ask="http://schemas.microsoft.com/office/drawing/2018/sketchyshapes" sd="4138900056">
                  <a:custGeom>
                    <a:avLst/>
                    <a:gdLst>
                      <a:gd name="connsiteX0" fmla="*/ 4410537 w 5680110"/>
                      <a:gd name="connsiteY0" fmla="*/ 51814 h 919236"/>
                      <a:gd name="connsiteX1" fmla="*/ 136305 w 5680110"/>
                      <a:gd name="connsiteY1" fmla="*/ 276339 h 919236"/>
                      <a:gd name="connsiteX2" fmla="*/ 1481897 w 5680110"/>
                      <a:gd name="connsiteY2" fmla="*/ 915375 h 919236"/>
                      <a:gd name="connsiteX3" fmla="*/ 5676973 w 5680110"/>
                      <a:gd name="connsiteY3" fmla="*/ 518136 h 919236"/>
                      <a:gd name="connsiteX4" fmla="*/ 2194267 w 5680110"/>
                      <a:gd name="connsiteY4" fmla="*/ 0 h 9192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0110" h="919236" extrusionOk="0">
                        <a:moveTo>
                          <a:pt x="4410537" y="51814"/>
                        </a:moveTo>
                        <a:cubicBezTo>
                          <a:pt x="2510020" y="75225"/>
                          <a:pt x="688001" y="126900"/>
                          <a:pt x="136305" y="276339"/>
                        </a:cubicBezTo>
                        <a:cubicBezTo>
                          <a:pt x="-374478" y="471044"/>
                          <a:pt x="469527" y="1014597"/>
                          <a:pt x="1481897" y="915375"/>
                        </a:cubicBezTo>
                        <a:cubicBezTo>
                          <a:pt x="2399375" y="951492"/>
                          <a:pt x="5554207" y="675696"/>
                          <a:pt x="5676973" y="518136"/>
                        </a:cubicBezTo>
                        <a:cubicBezTo>
                          <a:pt x="5790563" y="353320"/>
                          <a:pt x="2495627" y="-18965"/>
                          <a:pt x="2194267" y="0"/>
                        </a:cubicBezTo>
                      </a:path>
                    </a:pathLst>
                  </a:custGeom>
                  <ask:type>
                    <ask:lineSketchScribble/>
                  </ask:type>
                </ask:lineSketchStyleProps>
              </a:ext>
            </a:extLst>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sz="1350"/>
          </a:p>
        </p:txBody>
      </p:sp>
      <p:sp>
        <p:nvSpPr>
          <p:cNvPr id="8" name="Freeform 7">
            <a:extLst>
              <a:ext uri="{FF2B5EF4-FFF2-40B4-BE49-F238E27FC236}">
                <a16:creationId xmlns:a16="http://schemas.microsoft.com/office/drawing/2014/main" id="{89194BC6-61AD-F740-94BB-EAB7E136CE8F}"/>
              </a:ext>
            </a:extLst>
          </p:cNvPr>
          <p:cNvSpPr/>
          <p:nvPr/>
        </p:nvSpPr>
        <p:spPr>
          <a:xfrm>
            <a:off x="386454" y="1480033"/>
            <a:ext cx="1312904" cy="768792"/>
          </a:xfrm>
          <a:custGeom>
            <a:avLst/>
            <a:gdLst>
              <a:gd name="connsiteX0" fmla="*/ 1019454 w 1312904"/>
              <a:gd name="connsiteY0" fmla="*/ 43334 h 768792"/>
              <a:gd name="connsiteX1" fmla="*/ 31505 w 1312904"/>
              <a:gd name="connsiteY1" fmla="*/ 231113 h 768792"/>
              <a:gd name="connsiteX2" fmla="*/ 342526 w 1312904"/>
              <a:gd name="connsiteY2" fmla="*/ 765562 h 768792"/>
              <a:gd name="connsiteX3" fmla="*/ 1312179 w 1312904"/>
              <a:gd name="connsiteY3" fmla="*/ 433337 h 768792"/>
              <a:gd name="connsiteX4" fmla="*/ 507184 w 1312904"/>
              <a:gd name="connsiteY4" fmla="*/ 0 h 768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904" h="768792" extrusionOk="0">
                <a:moveTo>
                  <a:pt x="1019454" y="43334"/>
                </a:moveTo>
                <a:cubicBezTo>
                  <a:pt x="553098" y="11805"/>
                  <a:pt x="202612" y="105690"/>
                  <a:pt x="31505" y="231113"/>
                </a:cubicBezTo>
                <a:cubicBezTo>
                  <a:pt x="-100783" y="395073"/>
                  <a:pt x="102963" y="772837"/>
                  <a:pt x="342526" y="765562"/>
                </a:cubicBezTo>
                <a:cubicBezTo>
                  <a:pt x="521694" y="775235"/>
                  <a:pt x="1260588" y="590808"/>
                  <a:pt x="1312179" y="433337"/>
                </a:cubicBezTo>
                <a:cubicBezTo>
                  <a:pt x="1331947" y="287437"/>
                  <a:pt x="575516" y="28291"/>
                  <a:pt x="507184" y="0"/>
                </a:cubicBezTo>
              </a:path>
            </a:pathLst>
          </a:custGeom>
          <a:noFill/>
          <a:ln w="76200">
            <a:solidFill>
              <a:srgbClr val="FF0000"/>
            </a:solidFill>
            <a:extLst>
              <a:ext uri="{C807C97D-BFC1-408E-A445-0C87EB9F89A2}">
                <ask:lineSketchStyleProps xmlns:ask="http://schemas.microsoft.com/office/drawing/2018/sketchyshapes" sd="4138900056">
                  <a:custGeom>
                    <a:avLst/>
                    <a:gdLst>
                      <a:gd name="connsiteX0" fmla="*/ 1019454 w 1312904"/>
                      <a:gd name="connsiteY0" fmla="*/ 43334 h 768792"/>
                      <a:gd name="connsiteX1" fmla="*/ 31505 w 1312904"/>
                      <a:gd name="connsiteY1" fmla="*/ 231113 h 768792"/>
                      <a:gd name="connsiteX2" fmla="*/ 342526 w 1312904"/>
                      <a:gd name="connsiteY2" fmla="*/ 765562 h 768792"/>
                      <a:gd name="connsiteX3" fmla="*/ 1312179 w 1312904"/>
                      <a:gd name="connsiteY3" fmla="*/ 433337 h 768792"/>
                      <a:gd name="connsiteX4" fmla="*/ 507184 w 1312904"/>
                      <a:gd name="connsiteY4" fmla="*/ 0 h 768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904" h="768792" extrusionOk="0">
                        <a:moveTo>
                          <a:pt x="1019454" y="43334"/>
                        </a:moveTo>
                        <a:cubicBezTo>
                          <a:pt x="573520" y="58074"/>
                          <a:pt x="178870" y="107748"/>
                          <a:pt x="31505" y="231113"/>
                        </a:cubicBezTo>
                        <a:cubicBezTo>
                          <a:pt x="-89516" y="369845"/>
                          <a:pt x="112200" y="758344"/>
                          <a:pt x="342526" y="765562"/>
                        </a:cubicBezTo>
                        <a:cubicBezTo>
                          <a:pt x="530513" y="781418"/>
                          <a:pt x="1263827" y="586801"/>
                          <a:pt x="1312179" y="433337"/>
                        </a:cubicBezTo>
                        <a:cubicBezTo>
                          <a:pt x="1336942" y="299353"/>
                          <a:pt x="579206" y="48903"/>
                          <a:pt x="507184" y="0"/>
                        </a:cubicBezTo>
                      </a:path>
                    </a:pathLst>
                  </a:custGeom>
                  <ask:type>
                    <ask:lineSketchScribble/>
                  </ask:type>
                </ask:lineSketchStyleProps>
              </a:ext>
            </a:extLst>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sz="1350"/>
          </a:p>
        </p:txBody>
      </p:sp>
      <p:sp>
        <p:nvSpPr>
          <p:cNvPr id="9" name="Freeform 8">
            <a:extLst>
              <a:ext uri="{FF2B5EF4-FFF2-40B4-BE49-F238E27FC236}">
                <a16:creationId xmlns:a16="http://schemas.microsoft.com/office/drawing/2014/main" id="{93155E4E-16BD-FE46-87FF-17B39B92C778}"/>
              </a:ext>
            </a:extLst>
          </p:cNvPr>
          <p:cNvSpPr/>
          <p:nvPr/>
        </p:nvSpPr>
        <p:spPr>
          <a:xfrm>
            <a:off x="435374" y="2074338"/>
            <a:ext cx="2583320" cy="637625"/>
          </a:xfrm>
          <a:custGeom>
            <a:avLst/>
            <a:gdLst>
              <a:gd name="connsiteX0" fmla="*/ 2005917 w 2583320"/>
              <a:gd name="connsiteY0" fmla="*/ 35940 h 637625"/>
              <a:gd name="connsiteX1" fmla="*/ 61991 w 2583320"/>
              <a:gd name="connsiteY1" fmla="*/ 191682 h 637625"/>
              <a:gd name="connsiteX2" fmla="*/ 673968 w 2583320"/>
              <a:gd name="connsiteY2" fmla="*/ 634946 h 637625"/>
              <a:gd name="connsiteX3" fmla="*/ 2581893 w 2583320"/>
              <a:gd name="connsiteY3" fmla="*/ 359403 h 637625"/>
              <a:gd name="connsiteX4" fmla="*/ 997955 w 2583320"/>
              <a:gd name="connsiteY4" fmla="*/ 0 h 63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83320" h="637625" extrusionOk="0">
                <a:moveTo>
                  <a:pt x="2005917" y="35940"/>
                </a:moveTo>
                <a:cubicBezTo>
                  <a:pt x="1136585" y="44943"/>
                  <a:pt x="403398" y="81495"/>
                  <a:pt x="61991" y="191682"/>
                </a:cubicBezTo>
                <a:cubicBezTo>
                  <a:pt x="-237572" y="465210"/>
                  <a:pt x="175362" y="730349"/>
                  <a:pt x="673968" y="634946"/>
                </a:cubicBezTo>
                <a:cubicBezTo>
                  <a:pt x="1071540" y="647189"/>
                  <a:pt x="2510568" y="486668"/>
                  <a:pt x="2581893" y="359403"/>
                </a:cubicBezTo>
                <a:cubicBezTo>
                  <a:pt x="2617257" y="209130"/>
                  <a:pt x="1136866" y="17540"/>
                  <a:pt x="997955" y="0"/>
                </a:cubicBezTo>
              </a:path>
            </a:pathLst>
          </a:custGeom>
          <a:noFill/>
          <a:ln w="76200">
            <a:solidFill>
              <a:srgbClr val="FF0000"/>
            </a:solidFill>
            <a:extLst>
              <a:ext uri="{C807C97D-BFC1-408E-A445-0C87EB9F89A2}">
                <ask:lineSketchStyleProps xmlns:ask="http://schemas.microsoft.com/office/drawing/2018/sketchyshapes" sd="4138900056">
                  <a:custGeom>
                    <a:avLst/>
                    <a:gdLst>
                      <a:gd name="connsiteX0" fmla="*/ 2005917 w 2583320"/>
                      <a:gd name="connsiteY0" fmla="*/ 35940 h 637625"/>
                      <a:gd name="connsiteX1" fmla="*/ 61991 w 2583320"/>
                      <a:gd name="connsiteY1" fmla="*/ 191682 h 637625"/>
                      <a:gd name="connsiteX2" fmla="*/ 673968 w 2583320"/>
                      <a:gd name="connsiteY2" fmla="*/ 634946 h 637625"/>
                      <a:gd name="connsiteX3" fmla="*/ 2581893 w 2583320"/>
                      <a:gd name="connsiteY3" fmla="*/ 359403 h 637625"/>
                      <a:gd name="connsiteX4" fmla="*/ 997955 w 2583320"/>
                      <a:gd name="connsiteY4" fmla="*/ 0 h 63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83320" h="637625" extrusionOk="0">
                        <a:moveTo>
                          <a:pt x="2005917" y="35940"/>
                        </a:moveTo>
                        <a:cubicBezTo>
                          <a:pt x="1139910" y="52476"/>
                          <a:pt x="326328" y="88176"/>
                          <a:pt x="61991" y="191682"/>
                        </a:cubicBezTo>
                        <a:cubicBezTo>
                          <a:pt x="-190897" y="360700"/>
                          <a:pt x="238876" y="630699"/>
                          <a:pt x="673968" y="634946"/>
                        </a:cubicBezTo>
                        <a:cubicBezTo>
                          <a:pt x="1085548" y="657009"/>
                          <a:pt x="2520223" y="474722"/>
                          <a:pt x="2581893" y="359403"/>
                        </a:cubicBezTo>
                        <a:cubicBezTo>
                          <a:pt x="2632344" y="245121"/>
                          <a:pt x="1138713" y="27859"/>
                          <a:pt x="997955" y="0"/>
                        </a:cubicBezTo>
                      </a:path>
                    </a:pathLst>
                  </a:custGeom>
                  <ask:type>
                    <ask:lineSketchScribble/>
                  </ask:type>
                </ask:lineSketchStyleProps>
              </a:ext>
            </a:extLst>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sz="1350"/>
          </a:p>
        </p:txBody>
      </p:sp>
      <p:pic>
        <p:nvPicPr>
          <p:cNvPr id="3" name="Picture 2">
            <a:extLst>
              <a:ext uri="{FF2B5EF4-FFF2-40B4-BE49-F238E27FC236}">
                <a16:creationId xmlns:a16="http://schemas.microsoft.com/office/drawing/2014/main" id="{F3294EE8-DD3B-6F44-AC29-713269930DB5}"/>
              </a:ext>
            </a:extLst>
          </p:cNvPr>
          <p:cNvPicPr>
            <a:picLocks noChangeAspect="1"/>
          </p:cNvPicPr>
          <p:nvPr/>
        </p:nvPicPr>
        <p:blipFill>
          <a:blip r:embed="rId3"/>
          <a:stretch>
            <a:fillRect/>
          </a:stretch>
        </p:blipFill>
        <p:spPr>
          <a:xfrm>
            <a:off x="3567749" y="140533"/>
            <a:ext cx="4519359" cy="4862435"/>
          </a:xfrm>
          <a:prstGeom prst="rect">
            <a:avLst/>
          </a:prstGeom>
        </p:spPr>
      </p:pic>
      <p:sp>
        <p:nvSpPr>
          <p:cNvPr id="5" name="Footer Placeholder 4">
            <a:extLst>
              <a:ext uri="{FF2B5EF4-FFF2-40B4-BE49-F238E27FC236}">
                <a16:creationId xmlns:a16="http://schemas.microsoft.com/office/drawing/2014/main" id="{B48F2B84-DAEC-5849-9400-8B4D5F6218A6}"/>
              </a:ext>
            </a:extLst>
          </p:cNvPr>
          <p:cNvSpPr>
            <a:spLocks noGrp="1"/>
          </p:cNvSpPr>
          <p:nvPr>
            <p:ph type="ftr" sz="quarter" idx="11"/>
          </p:nvPr>
        </p:nvSpPr>
        <p:spPr/>
        <p:txBody>
          <a:bodyPr/>
          <a:lstStyle/>
          <a:p>
            <a:r>
              <a:rPr lang="en-AU"/>
              <a:t>Follow the Yellow Brick Code  |  Jim Steel</a:t>
            </a:r>
          </a:p>
        </p:txBody>
      </p:sp>
      <p:sp>
        <p:nvSpPr>
          <p:cNvPr id="7" name="Slide Number Placeholder 6">
            <a:extLst>
              <a:ext uri="{FF2B5EF4-FFF2-40B4-BE49-F238E27FC236}">
                <a16:creationId xmlns:a16="http://schemas.microsoft.com/office/drawing/2014/main" id="{1066823A-6B7C-BA4C-A3F3-9CCC276E43EF}"/>
              </a:ext>
            </a:extLst>
          </p:cNvPr>
          <p:cNvSpPr>
            <a:spLocks noGrp="1"/>
          </p:cNvSpPr>
          <p:nvPr>
            <p:ph type="sldNum" sz="quarter" idx="4"/>
          </p:nvPr>
        </p:nvSpPr>
        <p:spPr/>
        <p:txBody>
          <a:bodyPr/>
          <a:lstStyle/>
          <a:p>
            <a:fld id="{2ABE124A-B5C5-46E0-B944-45307B126769}" type="slidenum">
              <a:rPr lang="en-AU" smtClean="0"/>
              <a:pPr/>
              <a:t>13</a:t>
            </a:fld>
            <a:r>
              <a:rPr lang="en-AU"/>
              <a:t>  |</a:t>
            </a:r>
            <a:endParaRPr lang="en-AU" dirty="0"/>
          </a:p>
        </p:txBody>
      </p:sp>
    </p:spTree>
    <p:extLst>
      <p:ext uri="{BB962C8B-B14F-4D97-AF65-F5344CB8AC3E}">
        <p14:creationId xmlns:p14="http://schemas.microsoft.com/office/powerpoint/2010/main" val="924519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8"/>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9"/>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8" grpId="0" animBg="1"/>
      <p:bldP spid="8" grpId="1" animBg="1"/>
      <p:bldP spid="9" grpId="0" animBg="1"/>
      <p:bldP spid="9"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The Witch threatening Toto">
            <a:extLst>
              <a:ext uri="{FF2B5EF4-FFF2-40B4-BE49-F238E27FC236}">
                <a16:creationId xmlns:a16="http://schemas.microsoft.com/office/drawing/2014/main" id="{D9C4C934-93E5-2E4C-9F8A-5D4FC48DCA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8810" y="1133009"/>
            <a:ext cx="2857500" cy="353377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48FD0DA-81EF-3746-B8A4-C6DFE93F81C6}"/>
              </a:ext>
            </a:extLst>
          </p:cNvPr>
          <p:cNvSpPr>
            <a:spLocks noGrp="1"/>
          </p:cNvSpPr>
          <p:nvPr>
            <p:ph type="title"/>
          </p:nvPr>
        </p:nvSpPr>
        <p:spPr/>
        <p:txBody>
          <a:bodyPr/>
          <a:lstStyle/>
          <a:p>
            <a:r>
              <a:rPr lang="en-US" dirty="0"/>
              <a:t>Step 3. Dr Oz sends his record to Dr West</a:t>
            </a:r>
          </a:p>
        </p:txBody>
      </p:sp>
      <p:sp>
        <p:nvSpPr>
          <p:cNvPr id="3" name="Text Placeholder 2">
            <a:extLst>
              <a:ext uri="{FF2B5EF4-FFF2-40B4-BE49-F238E27FC236}">
                <a16:creationId xmlns:a16="http://schemas.microsoft.com/office/drawing/2014/main" id="{53D0D83C-1AAD-FD43-8E8F-F41901A8D3E7}"/>
              </a:ext>
            </a:extLst>
          </p:cNvPr>
          <p:cNvSpPr>
            <a:spLocks noGrp="1"/>
          </p:cNvSpPr>
          <p:nvPr>
            <p:ph idx="1"/>
          </p:nvPr>
        </p:nvSpPr>
        <p:spPr/>
        <p:txBody>
          <a:bodyPr/>
          <a:lstStyle/>
          <a:p>
            <a:r>
              <a:rPr lang="en-US" dirty="0"/>
              <a:t>Dr West’s EMR validates the resources</a:t>
            </a:r>
            <a:br>
              <a:rPr lang="en-US" dirty="0"/>
            </a:br>
            <a:r>
              <a:rPr lang="en-US" dirty="0"/>
              <a:t>when they arrive</a:t>
            </a:r>
          </a:p>
          <a:p>
            <a:pPr lvl="1"/>
            <a:r>
              <a:rPr lang="en-US" dirty="0"/>
              <a:t>Dr West’s EMR probably enforces some profiles </a:t>
            </a:r>
            <a:br>
              <a:rPr lang="en-US" dirty="0"/>
            </a:br>
            <a:r>
              <a:rPr lang="en-US" dirty="0"/>
              <a:t>of Patient/Encounter/ServiceRequest/</a:t>
            </a:r>
            <a:br>
              <a:rPr lang="en-US" dirty="0"/>
            </a:br>
            <a:r>
              <a:rPr lang="en-US" dirty="0"/>
              <a:t>Condition/</a:t>
            </a:r>
            <a:r>
              <a:rPr lang="en-US" dirty="0" err="1"/>
              <a:t>FamilyMemberHistory</a:t>
            </a:r>
            <a:endParaRPr lang="en-US" dirty="0"/>
          </a:p>
          <a:p>
            <a:r>
              <a:rPr lang="en-US" dirty="0"/>
              <a:t>FHIR $validate</a:t>
            </a:r>
          </a:p>
          <a:p>
            <a:pPr lvl="1"/>
            <a:r>
              <a:rPr lang="en-US" dirty="0"/>
              <a:t>Usually makes lots of calls to </a:t>
            </a:r>
            <a:r>
              <a:rPr lang="en-US" dirty="0" err="1"/>
              <a:t>ValueSet</a:t>
            </a:r>
            <a:r>
              <a:rPr lang="en-US" dirty="0"/>
              <a:t>/$validate-code</a:t>
            </a:r>
          </a:p>
        </p:txBody>
      </p:sp>
      <p:sp>
        <p:nvSpPr>
          <p:cNvPr id="4" name="Footer Placeholder 3">
            <a:extLst>
              <a:ext uri="{FF2B5EF4-FFF2-40B4-BE49-F238E27FC236}">
                <a16:creationId xmlns:a16="http://schemas.microsoft.com/office/drawing/2014/main" id="{67454770-AD75-AD4B-B982-6E711D456B9E}"/>
              </a:ext>
            </a:extLst>
          </p:cNvPr>
          <p:cNvSpPr>
            <a:spLocks noGrp="1"/>
          </p:cNvSpPr>
          <p:nvPr>
            <p:ph type="ftr" sz="quarter" idx="11"/>
          </p:nvPr>
        </p:nvSpPr>
        <p:spPr/>
        <p:txBody>
          <a:bodyPr/>
          <a:lstStyle/>
          <a:p>
            <a:r>
              <a:rPr lang="en-AU"/>
              <a:t>Follow the Yellow Brick Code  |  Jim Steel</a:t>
            </a:r>
          </a:p>
        </p:txBody>
      </p:sp>
      <p:sp>
        <p:nvSpPr>
          <p:cNvPr id="5" name="Slide Number Placeholder 4">
            <a:extLst>
              <a:ext uri="{FF2B5EF4-FFF2-40B4-BE49-F238E27FC236}">
                <a16:creationId xmlns:a16="http://schemas.microsoft.com/office/drawing/2014/main" id="{E71659FC-4FD2-D740-8B1E-2B8565863C6A}"/>
              </a:ext>
            </a:extLst>
          </p:cNvPr>
          <p:cNvSpPr>
            <a:spLocks noGrp="1"/>
          </p:cNvSpPr>
          <p:nvPr>
            <p:ph type="sldNum" sz="quarter" idx="4"/>
          </p:nvPr>
        </p:nvSpPr>
        <p:spPr/>
        <p:txBody>
          <a:bodyPr/>
          <a:lstStyle/>
          <a:p>
            <a:fld id="{2ABE124A-B5C5-46E0-B944-45307B126769}" type="slidenum">
              <a:rPr lang="en-AU" smtClean="0"/>
              <a:pPr/>
              <a:t>14</a:t>
            </a:fld>
            <a:r>
              <a:rPr lang="en-AU"/>
              <a:t>  |</a:t>
            </a:r>
            <a:endParaRPr lang="en-AU" dirty="0"/>
          </a:p>
        </p:txBody>
      </p:sp>
    </p:spTree>
    <p:extLst>
      <p:ext uri="{BB962C8B-B14F-4D97-AF65-F5344CB8AC3E}">
        <p14:creationId xmlns:p14="http://schemas.microsoft.com/office/powerpoint/2010/main" val="13470352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D12DE-D702-CD4C-A6B8-D9B66D3B0808}"/>
              </a:ext>
            </a:extLst>
          </p:cNvPr>
          <p:cNvSpPr>
            <a:spLocks noGrp="1"/>
          </p:cNvSpPr>
          <p:nvPr>
            <p:ph type="title"/>
          </p:nvPr>
        </p:nvSpPr>
        <p:spPr/>
        <p:txBody>
          <a:bodyPr/>
          <a:lstStyle/>
          <a:p>
            <a:r>
              <a:rPr lang="en-US" dirty="0"/>
              <a:t>Check condition codes</a:t>
            </a:r>
          </a:p>
        </p:txBody>
      </p:sp>
      <p:sp>
        <p:nvSpPr>
          <p:cNvPr id="3" name="Text Placeholder 2">
            <a:extLst>
              <a:ext uri="{FF2B5EF4-FFF2-40B4-BE49-F238E27FC236}">
                <a16:creationId xmlns:a16="http://schemas.microsoft.com/office/drawing/2014/main" id="{004A80C2-8965-EF42-B51B-4D7E662E9844}"/>
              </a:ext>
            </a:extLst>
          </p:cNvPr>
          <p:cNvSpPr>
            <a:spLocks noGrp="1"/>
          </p:cNvSpPr>
          <p:nvPr>
            <p:ph idx="1"/>
          </p:nvPr>
        </p:nvSpPr>
        <p:spPr/>
        <p:txBody>
          <a:bodyPr/>
          <a:lstStyle/>
          <a:p>
            <a:r>
              <a:rPr lang="en-US" dirty="0"/>
              <a:t>GET /</a:t>
            </a:r>
            <a:r>
              <a:rPr lang="en-US" dirty="0" err="1"/>
              <a:t>ValueSet</a:t>
            </a:r>
            <a:r>
              <a:rPr lang="en-US" dirty="0"/>
              <a:t>/$validate-code?</a:t>
            </a:r>
            <a:br>
              <a:rPr lang="en-US" dirty="0"/>
            </a:br>
            <a:r>
              <a:rPr lang="en-US" dirty="0" err="1"/>
              <a:t>url</a:t>
            </a:r>
            <a:r>
              <a:rPr lang="en-US" dirty="0"/>
              <a:t>=http://</a:t>
            </a:r>
            <a:r>
              <a:rPr lang="en-US" dirty="0" err="1"/>
              <a:t>snomed.info</a:t>
            </a:r>
            <a:r>
              <a:rPr lang="en-US" dirty="0"/>
              <a:t>/</a:t>
            </a:r>
            <a:r>
              <a:rPr lang="en-US" dirty="0" err="1"/>
              <a:t>sct?fhir_vs</a:t>
            </a:r>
            <a:r>
              <a:rPr lang="en-US" dirty="0"/>
              <a:t>=</a:t>
            </a:r>
            <a:r>
              <a:rPr lang="en-US" dirty="0" err="1"/>
              <a:t>refset</a:t>
            </a:r>
            <a:r>
              <a:rPr lang="en-US" dirty="0"/>
              <a:t>/</a:t>
            </a:r>
            <a:r>
              <a:rPr lang="en-AU" dirty="0"/>
              <a:t>32570071000036102</a:t>
            </a:r>
            <a:r>
              <a:rPr lang="en-US" dirty="0"/>
              <a:t>&amp;</a:t>
            </a:r>
            <a:br>
              <a:rPr lang="en-US" dirty="0"/>
            </a:br>
            <a:r>
              <a:rPr lang="en-US" dirty="0"/>
              <a:t>system=http://</a:t>
            </a:r>
            <a:r>
              <a:rPr lang="en-US" dirty="0" err="1"/>
              <a:t>snomed.info</a:t>
            </a:r>
            <a:r>
              <a:rPr lang="en-US" dirty="0"/>
              <a:t>/</a:t>
            </a:r>
            <a:r>
              <a:rPr lang="en-US" dirty="0" err="1"/>
              <a:t>sct</a:t>
            </a:r>
            <a:r>
              <a:rPr lang="en-US" dirty="0"/>
              <a:t>&amp;</a:t>
            </a:r>
            <a:br>
              <a:rPr lang="en-US" dirty="0"/>
            </a:br>
            <a:r>
              <a:rPr lang="en-US" dirty="0"/>
              <a:t>code=</a:t>
            </a:r>
            <a:r>
              <a:rPr lang="en-AU" dirty="0"/>
              <a:t>62564004</a:t>
            </a:r>
          </a:p>
        </p:txBody>
      </p:sp>
      <p:pic>
        <p:nvPicPr>
          <p:cNvPr id="4" name="Picture 3">
            <a:extLst>
              <a:ext uri="{FF2B5EF4-FFF2-40B4-BE49-F238E27FC236}">
                <a16:creationId xmlns:a16="http://schemas.microsoft.com/office/drawing/2014/main" id="{9A4215F2-9A44-674C-8AE8-8F55C757D233}"/>
              </a:ext>
            </a:extLst>
          </p:cNvPr>
          <p:cNvPicPr>
            <a:picLocks noChangeAspect="1"/>
          </p:cNvPicPr>
          <p:nvPr/>
        </p:nvPicPr>
        <p:blipFill>
          <a:blip r:embed="rId3"/>
          <a:stretch>
            <a:fillRect/>
          </a:stretch>
        </p:blipFill>
        <p:spPr>
          <a:xfrm>
            <a:off x="4275008" y="2571687"/>
            <a:ext cx="4686300" cy="2247900"/>
          </a:xfrm>
          <a:prstGeom prst="rect">
            <a:avLst/>
          </a:prstGeom>
        </p:spPr>
      </p:pic>
      <p:sp>
        <p:nvSpPr>
          <p:cNvPr id="5" name="Footer Placeholder 4">
            <a:extLst>
              <a:ext uri="{FF2B5EF4-FFF2-40B4-BE49-F238E27FC236}">
                <a16:creationId xmlns:a16="http://schemas.microsoft.com/office/drawing/2014/main" id="{6A1A1A6D-AF0B-4A46-94DC-334520A5697B}"/>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3BCAD084-9443-9C44-B179-F3B0CC8186D9}"/>
              </a:ext>
            </a:extLst>
          </p:cNvPr>
          <p:cNvSpPr>
            <a:spLocks noGrp="1"/>
          </p:cNvSpPr>
          <p:nvPr>
            <p:ph type="sldNum" sz="quarter" idx="4"/>
          </p:nvPr>
        </p:nvSpPr>
        <p:spPr/>
        <p:txBody>
          <a:bodyPr/>
          <a:lstStyle/>
          <a:p>
            <a:fld id="{2ABE124A-B5C5-46E0-B944-45307B126769}" type="slidenum">
              <a:rPr lang="en-AU" smtClean="0"/>
              <a:pPr/>
              <a:t>15</a:t>
            </a:fld>
            <a:r>
              <a:rPr lang="en-AU"/>
              <a:t>  |</a:t>
            </a:r>
            <a:endParaRPr lang="en-AU" dirty="0"/>
          </a:p>
        </p:txBody>
      </p:sp>
    </p:spTree>
    <p:extLst>
      <p:ext uri="{BB962C8B-B14F-4D97-AF65-F5344CB8AC3E}">
        <p14:creationId xmlns:p14="http://schemas.microsoft.com/office/powerpoint/2010/main" val="1592571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D12DE-D702-CD4C-A6B8-D9B66D3B0808}"/>
              </a:ext>
            </a:extLst>
          </p:cNvPr>
          <p:cNvSpPr>
            <a:spLocks noGrp="1"/>
          </p:cNvSpPr>
          <p:nvPr>
            <p:ph type="title"/>
          </p:nvPr>
        </p:nvSpPr>
        <p:spPr/>
        <p:txBody>
          <a:bodyPr/>
          <a:lstStyle/>
          <a:p>
            <a:r>
              <a:rPr lang="en-US" dirty="0"/>
              <a:t>Check condition codes</a:t>
            </a:r>
          </a:p>
        </p:txBody>
      </p:sp>
      <p:sp>
        <p:nvSpPr>
          <p:cNvPr id="3" name="Text Placeholder 2">
            <a:extLst>
              <a:ext uri="{FF2B5EF4-FFF2-40B4-BE49-F238E27FC236}">
                <a16:creationId xmlns:a16="http://schemas.microsoft.com/office/drawing/2014/main" id="{004A80C2-8965-EF42-B51B-4D7E662E9844}"/>
              </a:ext>
            </a:extLst>
          </p:cNvPr>
          <p:cNvSpPr>
            <a:spLocks noGrp="1"/>
          </p:cNvSpPr>
          <p:nvPr>
            <p:ph idx="1"/>
          </p:nvPr>
        </p:nvSpPr>
        <p:spPr/>
        <p:txBody>
          <a:bodyPr/>
          <a:lstStyle/>
          <a:p>
            <a:r>
              <a:rPr lang="en-US" dirty="0"/>
              <a:t>GET /</a:t>
            </a:r>
            <a:r>
              <a:rPr lang="en-US" dirty="0" err="1"/>
              <a:t>ValueSet</a:t>
            </a:r>
            <a:r>
              <a:rPr lang="en-US" dirty="0"/>
              <a:t>/$validate-code?</a:t>
            </a:r>
            <a:br>
              <a:rPr lang="en-US" dirty="0"/>
            </a:br>
            <a:r>
              <a:rPr lang="en-US" dirty="0" err="1"/>
              <a:t>url</a:t>
            </a:r>
            <a:r>
              <a:rPr lang="en-US" dirty="0"/>
              <a:t>=http://</a:t>
            </a:r>
            <a:r>
              <a:rPr lang="en-US" dirty="0" err="1"/>
              <a:t>snomed.info</a:t>
            </a:r>
            <a:r>
              <a:rPr lang="en-US" dirty="0"/>
              <a:t>/</a:t>
            </a:r>
            <a:r>
              <a:rPr lang="en-US" dirty="0" err="1"/>
              <a:t>sct?fhir_vs</a:t>
            </a:r>
            <a:r>
              <a:rPr lang="en-US" dirty="0"/>
              <a:t>=</a:t>
            </a:r>
            <a:r>
              <a:rPr lang="en-US" dirty="0" err="1"/>
              <a:t>refset</a:t>
            </a:r>
            <a:r>
              <a:rPr lang="en-US" dirty="0"/>
              <a:t>/</a:t>
            </a:r>
            <a:r>
              <a:rPr lang="en-AU" dirty="0"/>
              <a:t>32570071000036102</a:t>
            </a:r>
            <a:r>
              <a:rPr lang="en-US" dirty="0"/>
              <a:t>&amp;</a:t>
            </a:r>
            <a:br>
              <a:rPr lang="en-US" dirty="0"/>
            </a:br>
            <a:r>
              <a:rPr lang="en-US" dirty="0"/>
              <a:t>system=http://</a:t>
            </a:r>
            <a:r>
              <a:rPr lang="en-US" dirty="0" err="1"/>
              <a:t>snomed.info</a:t>
            </a:r>
            <a:r>
              <a:rPr lang="en-US" dirty="0"/>
              <a:t>/</a:t>
            </a:r>
            <a:r>
              <a:rPr lang="en-US" dirty="0" err="1"/>
              <a:t>sct</a:t>
            </a:r>
            <a:r>
              <a:rPr lang="en-US" dirty="0"/>
              <a:t>&amp;</a:t>
            </a:r>
            <a:br>
              <a:rPr lang="en-US" dirty="0"/>
            </a:br>
            <a:r>
              <a:rPr lang="en-US" dirty="0"/>
              <a:t>code=</a:t>
            </a:r>
            <a:r>
              <a:rPr lang="en-AU" dirty="0"/>
              <a:t> 225448001&amp;</a:t>
            </a:r>
            <a:br>
              <a:rPr lang="en-AU" dirty="0"/>
            </a:br>
            <a:r>
              <a:rPr lang="en-AU" dirty="0"/>
              <a:t>display=Has imaginary friends</a:t>
            </a:r>
          </a:p>
        </p:txBody>
      </p:sp>
      <p:pic>
        <p:nvPicPr>
          <p:cNvPr id="5" name="Picture 4">
            <a:extLst>
              <a:ext uri="{FF2B5EF4-FFF2-40B4-BE49-F238E27FC236}">
                <a16:creationId xmlns:a16="http://schemas.microsoft.com/office/drawing/2014/main" id="{B9A45551-071E-1945-B02F-405C6B1D510B}"/>
              </a:ext>
            </a:extLst>
          </p:cNvPr>
          <p:cNvPicPr>
            <a:picLocks noChangeAspect="1"/>
          </p:cNvPicPr>
          <p:nvPr/>
        </p:nvPicPr>
        <p:blipFill>
          <a:blip r:embed="rId3"/>
          <a:stretch>
            <a:fillRect/>
          </a:stretch>
        </p:blipFill>
        <p:spPr>
          <a:xfrm>
            <a:off x="1387498" y="2325583"/>
            <a:ext cx="7636892" cy="2576201"/>
          </a:xfrm>
          <a:prstGeom prst="rect">
            <a:avLst/>
          </a:prstGeom>
        </p:spPr>
      </p:pic>
      <p:sp>
        <p:nvSpPr>
          <p:cNvPr id="4" name="Footer Placeholder 3">
            <a:extLst>
              <a:ext uri="{FF2B5EF4-FFF2-40B4-BE49-F238E27FC236}">
                <a16:creationId xmlns:a16="http://schemas.microsoft.com/office/drawing/2014/main" id="{8E1384F5-80EC-4349-8E02-1028D0DF26CB}"/>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2043BA3B-06FF-9348-9B41-50566B65E6ED}"/>
              </a:ext>
            </a:extLst>
          </p:cNvPr>
          <p:cNvSpPr>
            <a:spLocks noGrp="1"/>
          </p:cNvSpPr>
          <p:nvPr>
            <p:ph type="sldNum" sz="quarter" idx="4"/>
          </p:nvPr>
        </p:nvSpPr>
        <p:spPr/>
        <p:txBody>
          <a:bodyPr/>
          <a:lstStyle/>
          <a:p>
            <a:fld id="{2ABE124A-B5C5-46E0-B944-45307B126769}" type="slidenum">
              <a:rPr lang="en-AU" smtClean="0"/>
              <a:pPr/>
              <a:t>16</a:t>
            </a:fld>
            <a:r>
              <a:rPr lang="en-AU"/>
              <a:t>  |</a:t>
            </a:r>
            <a:endParaRPr lang="en-AU" dirty="0"/>
          </a:p>
        </p:txBody>
      </p:sp>
    </p:spTree>
    <p:extLst>
      <p:ext uri="{BB962C8B-B14F-4D97-AF65-F5344CB8AC3E}">
        <p14:creationId xmlns:p14="http://schemas.microsoft.com/office/powerpoint/2010/main" val="586382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8784F1F2-F061-A94E-8D2C-5775073D76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55660" y="476716"/>
            <a:ext cx="2059690" cy="427781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5E15DFE-18C9-1D41-AFA7-9B73915956FC}"/>
              </a:ext>
            </a:extLst>
          </p:cNvPr>
          <p:cNvSpPr>
            <a:spLocks noGrp="1"/>
          </p:cNvSpPr>
          <p:nvPr>
            <p:ph type="title"/>
          </p:nvPr>
        </p:nvSpPr>
        <p:spPr/>
        <p:txBody>
          <a:bodyPr/>
          <a:lstStyle/>
          <a:p>
            <a:r>
              <a:rPr lang="en-US" dirty="0"/>
              <a:t>Step 4. Dr West completes her record</a:t>
            </a:r>
          </a:p>
        </p:txBody>
      </p:sp>
      <p:sp>
        <p:nvSpPr>
          <p:cNvPr id="4" name="Content Placeholder 3">
            <a:extLst>
              <a:ext uri="{FF2B5EF4-FFF2-40B4-BE49-F238E27FC236}">
                <a16:creationId xmlns:a16="http://schemas.microsoft.com/office/drawing/2014/main" id="{0C162C51-E174-7548-B334-F5CFCDE3A843}"/>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BA73048F-1BBE-8142-8853-143C0EB10475}"/>
              </a:ext>
            </a:extLst>
          </p:cNvPr>
          <p:cNvPicPr>
            <a:picLocks noChangeAspect="1"/>
          </p:cNvPicPr>
          <p:nvPr/>
        </p:nvPicPr>
        <p:blipFill>
          <a:blip r:embed="rId4"/>
          <a:stretch>
            <a:fillRect/>
          </a:stretch>
        </p:blipFill>
        <p:spPr>
          <a:xfrm>
            <a:off x="628649" y="2086993"/>
            <a:ext cx="4162425" cy="1990725"/>
          </a:xfrm>
          <a:prstGeom prst="rect">
            <a:avLst/>
          </a:prstGeom>
        </p:spPr>
      </p:pic>
      <p:sp>
        <p:nvSpPr>
          <p:cNvPr id="3" name="Footer Placeholder 2">
            <a:extLst>
              <a:ext uri="{FF2B5EF4-FFF2-40B4-BE49-F238E27FC236}">
                <a16:creationId xmlns:a16="http://schemas.microsoft.com/office/drawing/2014/main" id="{91C14B39-B07C-2647-A4D9-E1DDF25E0F87}"/>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CB72BA4B-94BC-3F45-BC45-E162BA01FC68}"/>
              </a:ext>
            </a:extLst>
          </p:cNvPr>
          <p:cNvSpPr>
            <a:spLocks noGrp="1"/>
          </p:cNvSpPr>
          <p:nvPr>
            <p:ph type="sldNum" sz="quarter" idx="4"/>
          </p:nvPr>
        </p:nvSpPr>
        <p:spPr/>
        <p:txBody>
          <a:bodyPr/>
          <a:lstStyle/>
          <a:p>
            <a:fld id="{2ABE124A-B5C5-46E0-B944-45307B126769}" type="slidenum">
              <a:rPr lang="en-AU" smtClean="0"/>
              <a:pPr/>
              <a:t>17</a:t>
            </a:fld>
            <a:r>
              <a:rPr lang="en-AU"/>
              <a:t>  |</a:t>
            </a:r>
            <a:endParaRPr lang="en-AU" dirty="0"/>
          </a:p>
        </p:txBody>
      </p:sp>
    </p:spTree>
    <p:extLst>
      <p:ext uri="{BB962C8B-B14F-4D97-AF65-F5344CB8AC3E}">
        <p14:creationId xmlns:p14="http://schemas.microsoft.com/office/powerpoint/2010/main" val="21041813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D5B7F-5184-2341-8630-C7B417A92261}"/>
              </a:ext>
            </a:extLst>
          </p:cNvPr>
          <p:cNvSpPr>
            <a:spLocks noGrp="1"/>
          </p:cNvSpPr>
          <p:nvPr>
            <p:ph type="title"/>
          </p:nvPr>
        </p:nvSpPr>
        <p:spPr/>
        <p:txBody>
          <a:bodyPr>
            <a:normAutofit fontScale="90000"/>
          </a:bodyPr>
          <a:lstStyle/>
          <a:p>
            <a:r>
              <a:rPr lang="en-US" dirty="0"/>
              <a:t>Step 5. Dr West submits her record to the HIE</a:t>
            </a:r>
          </a:p>
        </p:txBody>
      </p:sp>
      <p:sp>
        <p:nvSpPr>
          <p:cNvPr id="4" name="Content Placeholder 3">
            <a:extLst>
              <a:ext uri="{FF2B5EF4-FFF2-40B4-BE49-F238E27FC236}">
                <a16:creationId xmlns:a16="http://schemas.microsoft.com/office/drawing/2014/main" id="{C5A63D52-D2D0-E544-9A65-572B529AF2A4}"/>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FED07664-E129-9947-8087-4FB56BDDFECD}"/>
              </a:ext>
            </a:extLst>
          </p:cNvPr>
          <p:cNvPicPr>
            <a:picLocks noChangeAspect="1"/>
          </p:cNvPicPr>
          <p:nvPr/>
        </p:nvPicPr>
        <p:blipFill>
          <a:blip r:embed="rId3"/>
          <a:stretch>
            <a:fillRect/>
          </a:stretch>
        </p:blipFill>
        <p:spPr>
          <a:xfrm>
            <a:off x="704850" y="1966913"/>
            <a:ext cx="7734300" cy="1209675"/>
          </a:xfrm>
          <a:prstGeom prst="rect">
            <a:avLst/>
          </a:prstGeom>
        </p:spPr>
      </p:pic>
      <p:sp>
        <p:nvSpPr>
          <p:cNvPr id="3" name="Footer Placeholder 2">
            <a:extLst>
              <a:ext uri="{FF2B5EF4-FFF2-40B4-BE49-F238E27FC236}">
                <a16:creationId xmlns:a16="http://schemas.microsoft.com/office/drawing/2014/main" id="{8EB22DDA-5C68-2942-A498-FF89B638CCE2}"/>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02626191-A6DF-C14C-BCC2-FD77D5CF8E5D}"/>
              </a:ext>
            </a:extLst>
          </p:cNvPr>
          <p:cNvSpPr>
            <a:spLocks noGrp="1"/>
          </p:cNvSpPr>
          <p:nvPr>
            <p:ph type="sldNum" sz="quarter" idx="4"/>
          </p:nvPr>
        </p:nvSpPr>
        <p:spPr/>
        <p:txBody>
          <a:bodyPr/>
          <a:lstStyle/>
          <a:p>
            <a:fld id="{2ABE124A-B5C5-46E0-B944-45307B126769}" type="slidenum">
              <a:rPr lang="en-AU" smtClean="0"/>
              <a:pPr/>
              <a:t>18</a:t>
            </a:fld>
            <a:r>
              <a:rPr lang="en-AU"/>
              <a:t>  |</a:t>
            </a:r>
            <a:endParaRPr lang="en-AU" dirty="0"/>
          </a:p>
        </p:txBody>
      </p:sp>
    </p:spTree>
    <p:extLst>
      <p:ext uri="{BB962C8B-B14F-4D97-AF65-F5344CB8AC3E}">
        <p14:creationId xmlns:p14="http://schemas.microsoft.com/office/powerpoint/2010/main" val="42040501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1A484-A534-DF4D-A1E5-3A678642FE5B}"/>
              </a:ext>
            </a:extLst>
          </p:cNvPr>
          <p:cNvSpPr>
            <a:spLocks noGrp="1"/>
          </p:cNvSpPr>
          <p:nvPr>
            <p:ph type="title"/>
          </p:nvPr>
        </p:nvSpPr>
        <p:spPr/>
        <p:txBody>
          <a:bodyPr>
            <a:normAutofit fontScale="90000"/>
          </a:bodyPr>
          <a:lstStyle/>
          <a:p>
            <a:r>
              <a:rPr lang="en-US" dirty="0"/>
              <a:t>Map SNOMED codes to ICD-10</a:t>
            </a:r>
            <a:br>
              <a:rPr lang="en-US" dirty="0"/>
            </a:br>
            <a:r>
              <a:rPr lang="en-US" dirty="0"/>
              <a:t>(using some </a:t>
            </a:r>
            <a:r>
              <a:rPr lang="en-US" dirty="0" err="1"/>
              <a:t>ConceptMap</a:t>
            </a:r>
            <a:r>
              <a:rPr lang="en-US" dirty="0"/>
              <a:t>)</a:t>
            </a:r>
          </a:p>
        </p:txBody>
      </p:sp>
      <p:sp>
        <p:nvSpPr>
          <p:cNvPr id="3" name="Text Placeholder 2">
            <a:extLst>
              <a:ext uri="{FF2B5EF4-FFF2-40B4-BE49-F238E27FC236}">
                <a16:creationId xmlns:a16="http://schemas.microsoft.com/office/drawing/2014/main" id="{EF608E5E-34DF-C94D-BA38-6BE36D443499}"/>
              </a:ext>
            </a:extLst>
          </p:cNvPr>
          <p:cNvSpPr>
            <a:spLocks noGrp="1"/>
          </p:cNvSpPr>
          <p:nvPr>
            <p:ph idx="1"/>
          </p:nvPr>
        </p:nvSpPr>
        <p:spPr/>
        <p:txBody>
          <a:bodyPr/>
          <a:lstStyle/>
          <a:p>
            <a:endParaRPr lang="en-US" dirty="0"/>
          </a:p>
          <a:p>
            <a:r>
              <a:rPr lang="en-US" dirty="0"/>
              <a:t>GET /</a:t>
            </a:r>
            <a:r>
              <a:rPr lang="en-US" dirty="0" err="1"/>
              <a:t>ConceptMap</a:t>
            </a:r>
            <a:r>
              <a:rPr lang="en-US" dirty="0"/>
              <a:t>/$translate?</a:t>
            </a:r>
            <a:br>
              <a:rPr lang="en-US" dirty="0"/>
            </a:br>
            <a:r>
              <a:rPr lang="en-US" dirty="0" err="1"/>
              <a:t>url</a:t>
            </a:r>
            <a:r>
              <a:rPr lang="en-US" dirty="0"/>
              <a:t>=http://</a:t>
            </a:r>
            <a:r>
              <a:rPr lang="en-US" dirty="0" err="1"/>
              <a:t>hie.oz</a:t>
            </a:r>
            <a:r>
              <a:rPr lang="en-US" dirty="0"/>
              <a:t>/</a:t>
            </a:r>
            <a:r>
              <a:rPr lang="en-US" dirty="0" err="1"/>
              <a:t>sct</a:t>
            </a:r>
            <a:r>
              <a:rPr lang="en-US" dirty="0"/>
              <a:t>-to-</a:t>
            </a:r>
            <a:r>
              <a:rPr lang="en-US" dirty="0" err="1"/>
              <a:t>icd</a:t>
            </a:r>
            <a:r>
              <a:rPr lang="en-US" dirty="0"/>
              <a:t>&amp;</a:t>
            </a:r>
            <a:br>
              <a:rPr lang="en-US" dirty="0"/>
            </a:br>
            <a:r>
              <a:rPr lang="en-US" dirty="0"/>
              <a:t>target=</a:t>
            </a:r>
            <a:r>
              <a:rPr lang="en-AU" dirty="0"/>
              <a:t>http://hl7.org/</a:t>
            </a:r>
            <a:r>
              <a:rPr lang="en-AU" dirty="0" err="1"/>
              <a:t>fhir</a:t>
            </a:r>
            <a:r>
              <a:rPr lang="en-AU" dirty="0"/>
              <a:t>/</a:t>
            </a:r>
            <a:r>
              <a:rPr lang="en-AU" dirty="0" err="1"/>
              <a:t>sid</a:t>
            </a:r>
            <a:r>
              <a:rPr lang="en-AU" dirty="0"/>
              <a:t>/icd-10/vs&amp;</a:t>
            </a:r>
            <a:br>
              <a:rPr lang="en-AU" dirty="0"/>
            </a:br>
            <a:r>
              <a:rPr lang="en-AU" dirty="0"/>
              <a:t>system=http://</a:t>
            </a:r>
            <a:r>
              <a:rPr lang="en-AU" dirty="0" err="1"/>
              <a:t>snomed.info</a:t>
            </a:r>
            <a:r>
              <a:rPr lang="en-AU" dirty="0"/>
              <a:t>/</a:t>
            </a:r>
            <a:r>
              <a:rPr lang="en-AU" dirty="0" err="1"/>
              <a:t>sct</a:t>
            </a:r>
            <a:r>
              <a:rPr lang="en-AU" dirty="0"/>
              <a:t>&amp;</a:t>
            </a:r>
            <a:br>
              <a:rPr lang="en-AU" dirty="0"/>
            </a:br>
            <a:r>
              <a:rPr lang="en-AU" dirty="0"/>
              <a:t>code=62564004</a:t>
            </a:r>
            <a:endParaRPr lang="en-US" dirty="0"/>
          </a:p>
        </p:txBody>
      </p:sp>
      <p:pic>
        <p:nvPicPr>
          <p:cNvPr id="4" name="Picture 3">
            <a:extLst>
              <a:ext uri="{FF2B5EF4-FFF2-40B4-BE49-F238E27FC236}">
                <a16:creationId xmlns:a16="http://schemas.microsoft.com/office/drawing/2014/main" id="{21FE4280-8743-594C-9517-EC7F7DAF2EB5}"/>
              </a:ext>
            </a:extLst>
          </p:cNvPr>
          <p:cNvPicPr>
            <a:picLocks noChangeAspect="1"/>
          </p:cNvPicPr>
          <p:nvPr/>
        </p:nvPicPr>
        <p:blipFill>
          <a:blip r:embed="rId3"/>
          <a:stretch>
            <a:fillRect/>
          </a:stretch>
        </p:blipFill>
        <p:spPr>
          <a:xfrm>
            <a:off x="4571999" y="476716"/>
            <a:ext cx="4031610" cy="4491428"/>
          </a:xfrm>
          <a:prstGeom prst="rect">
            <a:avLst/>
          </a:prstGeom>
        </p:spPr>
      </p:pic>
      <p:sp>
        <p:nvSpPr>
          <p:cNvPr id="5" name="Footer Placeholder 4">
            <a:extLst>
              <a:ext uri="{FF2B5EF4-FFF2-40B4-BE49-F238E27FC236}">
                <a16:creationId xmlns:a16="http://schemas.microsoft.com/office/drawing/2014/main" id="{EFB3744E-2B76-8948-AD48-78A1BC0A2BE1}"/>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E570BEC7-E349-A641-9D25-43014CF0B0F8}"/>
              </a:ext>
            </a:extLst>
          </p:cNvPr>
          <p:cNvSpPr>
            <a:spLocks noGrp="1"/>
          </p:cNvSpPr>
          <p:nvPr>
            <p:ph type="sldNum" sz="quarter" idx="4"/>
          </p:nvPr>
        </p:nvSpPr>
        <p:spPr/>
        <p:txBody>
          <a:bodyPr/>
          <a:lstStyle/>
          <a:p>
            <a:fld id="{2ABE124A-B5C5-46E0-B944-45307B126769}" type="slidenum">
              <a:rPr lang="en-AU" smtClean="0"/>
              <a:pPr/>
              <a:t>19</a:t>
            </a:fld>
            <a:r>
              <a:rPr lang="en-AU"/>
              <a:t>  |</a:t>
            </a:r>
            <a:endParaRPr lang="en-AU" dirty="0"/>
          </a:p>
        </p:txBody>
      </p:sp>
    </p:spTree>
    <p:extLst>
      <p:ext uri="{BB962C8B-B14F-4D97-AF65-F5344CB8AC3E}">
        <p14:creationId xmlns:p14="http://schemas.microsoft.com/office/powerpoint/2010/main" val="744129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Who am I?</a:t>
            </a:r>
          </a:p>
        </p:txBody>
      </p:sp>
      <p:sp>
        <p:nvSpPr>
          <p:cNvPr id="3" name="Text Placeholder 2"/>
          <p:cNvSpPr>
            <a:spLocks noGrp="1"/>
          </p:cNvSpPr>
          <p:nvPr>
            <p:ph idx="1"/>
          </p:nvPr>
        </p:nvSpPr>
        <p:spPr/>
        <p:txBody>
          <a:bodyPr/>
          <a:lstStyle/>
          <a:p>
            <a:r>
              <a:rPr lang="en-US" dirty="0"/>
              <a:t>Jim Steel</a:t>
            </a:r>
          </a:p>
          <a:p>
            <a:r>
              <a:rPr lang="en-US" dirty="0"/>
              <a:t>Team Leader, Health Data &amp; FHIR</a:t>
            </a:r>
            <a:br>
              <a:rPr lang="en-US" dirty="0"/>
            </a:br>
            <a:r>
              <a:rPr lang="en-US" dirty="0"/>
              <a:t>CSIRO Australian e-Health Research Centre</a:t>
            </a:r>
          </a:p>
          <a:p>
            <a:r>
              <a:rPr lang="en-US" dirty="0"/>
              <a:t>Software Engineer on </a:t>
            </a:r>
            <a:r>
              <a:rPr lang="en-US" dirty="0" err="1"/>
              <a:t>Ontoserver</a:t>
            </a:r>
            <a:endParaRPr lang="en-US" dirty="0"/>
          </a:p>
        </p:txBody>
      </p:sp>
      <p:pic>
        <p:nvPicPr>
          <p:cNvPr id="5" name="Picture 4">
            <a:extLst>
              <a:ext uri="{FF2B5EF4-FFF2-40B4-BE49-F238E27FC236}">
                <a16:creationId xmlns:a16="http://schemas.microsoft.com/office/drawing/2014/main" id="{06725352-2535-2241-ACA1-5F840DCB77D5}"/>
              </a:ext>
            </a:extLst>
          </p:cNvPr>
          <p:cNvPicPr>
            <a:picLocks noChangeAspect="1"/>
          </p:cNvPicPr>
          <p:nvPr/>
        </p:nvPicPr>
        <p:blipFill>
          <a:blip r:embed="rId3"/>
          <a:stretch>
            <a:fillRect/>
          </a:stretch>
        </p:blipFill>
        <p:spPr>
          <a:xfrm>
            <a:off x="5967520" y="782815"/>
            <a:ext cx="2547830" cy="3397107"/>
          </a:xfrm>
          <a:prstGeom prst="rect">
            <a:avLst/>
          </a:prstGeom>
        </p:spPr>
      </p:pic>
      <p:sp>
        <p:nvSpPr>
          <p:cNvPr id="4" name="Footer Placeholder 3">
            <a:extLst>
              <a:ext uri="{FF2B5EF4-FFF2-40B4-BE49-F238E27FC236}">
                <a16:creationId xmlns:a16="http://schemas.microsoft.com/office/drawing/2014/main" id="{D5E06545-5818-134C-92AA-F3839A95A30C}"/>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CF8A473B-8B90-3946-82BD-DFD4DF0701C0}"/>
              </a:ext>
            </a:extLst>
          </p:cNvPr>
          <p:cNvSpPr>
            <a:spLocks noGrp="1"/>
          </p:cNvSpPr>
          <p:nvPr>
            <p:ph type="sldNum" sz="quarter" idx="4"/>
          </p:nvPr>
        </p:nvSpPr>
        <p:spPr/>
        <p:txBody>
          <a:bodyPr/>
          <a:lstStyle/>
          <a:p>
            <a:fld id="{2ABE124A-B5C5-46E0-B944-45307B126769}" type="slidenum">
              <a:rPr lang="en-AU" smtClean="0"/>
              <a:pPr/>
              <a:t>2</a:t>
            </a:fld>
            <a:r>
              <a:rPr lang="en-AU"/>
              <a:t>  |</a:t>
            </a:r>
            <a:endParaRPr lang="en-AU" dirty="0"/>
          </a:p>
        </p:txBody>
      </p:sp>
    </p:spTree>
    <p:extLst>
      <p:ext uri="{BB962C8B-B14F-4D97-AF65-F5344CB8AC3E}">
        <p14:creationId xmlns:p14="http://schemas.microsoft.com/office/powerpoint/2010/main" val="32204307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34EAD-AA8A-1A44-83DA-682CEA98BB3D}"/>
              </a:ext>
            </a:extLst>
          </p:cNvPr>
          <p:cNvSpPr>
            <a:spLocks noGrp="1"/>
          </p:cNvSpPr>
          <p:nvPr>
            <p:ph type="title"/>
          </p:nvPr>
        </p:nvSpPr>
        <p:spPr/>
        <p:txBody>
          <a:bodyPr/>
          <a:lstStyle/>
          <a:p>
            <a:r>
              <a:rPr lang="en-US" dirty="0"/>
              <a:t>What about that unmapped code?</a:t>
            </a:r>
          </a:p>
        </p:txBody>
      </p:sp>
      <p:sp>
        <p:nvSpPr>
          <p:cNvPr id="3" name="Text Placeholder 2">
            <a:extLst>
              <a:ext uri="{FF2B5EF4-FFF2-40B4-BE49-F238E27FC236}">
                <a16:creationId xmlns:a16="http://schemas.microsoft.com/office/drawing/2014/main" id="{76D13A82-5089-5645-BC7F-3E04606BEB2E}"/>
              </a:ext>
            </a:extLst>
          </p:cNvPr>
          <p:cNvSpPr>
            <a:spLocks noGrp="1"/>
          </p:cNvSpPr>
          <p:nvPr>
            <p:ph idx="1"/>
          </p:nvPr>
        </p:nvSpPr>
        <p:spPr/>
        <p:txBody>
          <a:bodyPr/>
          <a:lstStyle/>
          <a:p>
            <a:r>
              <a:rPr lang="en-US" dirty="0"/>
              <a:t>GET </a:t>
            </a:r>
            <a:r>
              <a:rPr lang="en-AU" dirty="0"/>
              <a:t>/</a:t>
            </a:r>
            <a:r>
              <a:rPr lang="en-AU" dirty="0" err="1"/>
              <a:t>CodeSystem</a:t>
            </a:r>
            <a:r>
              <a:rPr lang="en-AU" dirty="0"/>
              <a:t>/$lookup?</a:t>
            </a:r>
            <a:br>
              <a:rPr lang="en-AU" dirty="0"/>
            </a:br>
            <a:r>
              <a:rPr lang="en-AU" dirty="0"/>
              <a:t>system=http://</a:t>
            </a:r>
            <a:r>
              <a:rPr lang="en-AU" dirty="0" err="1"/>
              <a:t>snomed.info</a:t>
            </a:r>
            <a:r>
              <a:rPr lang="en-AU" dirty="0"/>
              <a:t>/</a:t>
            </a:r>
            <a:r>
              <a:rPr lang="en-AU" dirty="0" err="1"/>
              <a:t>sct</a:t>
            </a:r>
            <a:r>
              <a:rPr lang="en-AU" dirty="0"/>
              <a:t>&amp;</a:t>
            </a:r>
            <a:br>
              <a:rPr lang="en-AU" dirty="0"/>
            </a:br>
            <a:r>
              <a:rPr lang="en-AU" dirty="0"/>
              <a:t>code=28857002</a:t>
            </a:r>
            <a:endParaRPr lang="en-US" dirty="0"/>
          </a:p>
        </p:txBody>
      </p:sp>
      <p:pic>
        <p:nvPicPr>
          <p:cNvPr id="4" name="Picture 3">
            <a:extLst>
              <a:ext uri="{FF2B5EF4-FFF2-40B4-BE49-F238E27FC236}">
                <a16:creationId xmlns:a16="http://schemas.microsoft.com/office/drawing/2014/main" id="{E1BF6EA3-C11B-EC4C-9874-409A7385BB64}"/>
              </a:ext>
            </a:extLst>
          </p:cNvPr>
          <p:cNvPicPr>
            <a:picLocks noChangeAspect="1"/>
          </p:cNvPicPr>
          <p:nvPr/>
        </p:nvPicPr>
        <p:blipFill>
          <a:blip r:embed="rId3"/>
          <a:stretch>
            <a:fillRect/>
          </a:stretch>
        </p:blipFill>
        <p:spPr>
          <a:xfrm>
            <a:off x="3974502" y="196746"/>
            <a:ext cx="4195841" cy="4750008"/>
          </a:xfrm>
          <a:prstGeom prst="rect">
            <a:avLst/>
          </a:prstGeom>
        </p:spPr>
      </p:pic>
      <p:sp>
        <p:nvSpPr>
          <p:cNvPr id="5" name="Footer Placeholder 4">
            <a:extLst>
              <a:ext uri="{FF2B5EF4-FFF2-40B4-BE49-F238E27FC236}">
                <a16:creationId xmlns:a16="http://schemas.microsoft.com/office/drawing/2014/main" id="{2484BFE8-930D-C048-98E6-D260B0DD6C67}"/>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025CC00C-BB8F-0F42-B47B-4191D08060ED}"/>
              </a:ext>
            </a:extLst>
          </p:cNvPr>
          <p:cNvSpPr>
            <a:spLocks noGrp="1"/>
          </p:cNvSpPr>
          <p:nvPr>
            <p:ph type="sldNum" sz="quarter" idx="4"/>
          </p:nvPr>
        </p:nvSpPr>
        <p:spPr/>
        <p:txBody>
          <a:bodyPr/>
          <a:lstStyle/>
          <a:p>
            <a:fld id="{2ABE124A-B5C5-46E0-B944-45307B126769}" type="slidenum">
              <a:rPr lang="en-AU" smtClean="0"/>
              <a:pPr/>
              <a:t>20</a:t>
            </a:fld>
            <a:r>
              <a:rPr lang="en-AU"/>
              <a:t>  |</a:t>
            </a:r>
            <a:endParaRPr lang="en-AU" dirty="0"/>
          </a:p>
        </p:txBody>
      </p:sp>
    </p:spTree>
    <p:extLst>
      <p:ext uri="{BB962C8B-B14F-4D97-AF65-F5344CB8AC3E}">
        <p14:creationId xmlns:p14="http://schemas.microsoft.com/office/powerpoint/2010/main" val="3096894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1A484-A534-DF4D-A1E5-3A678642FE5B}"/>
              </a:ext>
            </a:extLst>
          </p:cNvPr>
          <p:cNvSpPr>
            <a:spLocks noGrp="1"/>
          </p:cNvSpPr>
          <p:nvPr>
            <p:ph type="title"/>
          </p:nvPr>
        </p:nvSpPr>
        <p:spPr/>
        <p:txBody>
          <a:bodyPr>
            <a:normAutofit fontScale="90000"/>
          </a:bodyPr>
          <a:lstStyle/>
          <a:p>
            <a:r>
              <a:rPr lang="en-US" dirty="0"/>
              <a:t>What was this inactive SNOMED CT code replaced by?</a:t>
            </a:r>
          </a:p>
        </p:txBody>
      </p:sp>
      <p:sp>
        <p:nvSpPr>
          <p:cNvPr id="3" name="Text Placeholder 2">
            <a:extLst>
              <a:ext uri="{FF2B5EF4-FFF2-40B4-BE49-F238E27FC236}">
                <a16:creationId xmlns:a16="http://schemas.microsoft.com/office/drawing/2014/main" id="{EF608E5E-34DF-C94D-BA38-6BE36D443499}"/>
              </a:ext>
            </a:extLst>
          </p:cNvPr>
          <p:cNvSpPr>
            <a:spLocks noGrp="1"/>
          </p:cNvSpPr>
          <p:nvPr>
            <p:ph idx="1"/>
          </p:nvPr>
        </p:nvSpPr>
        <p:spPr/>
        <p:txBody>
          <a:bodyPr/>
          <a:lstStyle/>
          <a:p>
            <a:endParaRPr lang="en-US" dirty="0"/>
          </a:p>
          <a:p>
            <a:r>
              <a:rPr lang="en-US" dirty="0"/>
              <a:t>GET /</a:t>
            </a:r>
            <a:r>
              <a:rPr lang="en-US" dirty="0" err="1"/>
              <a:t>ConceptMap</a:t>
            </a:r>
            <a:r>
              <a:rPr lang="en-US" dirty="0"/>
              <a:t>/$translate?</a:t>
            </a:r>
            <a:br>
              <a:rPr lang="en-US" dirty="0"/>
            </a:br>
            <a:r>
              <a:rPr lang="en-US" dirty="0" err="1"/>
              <a:t>url</a:t>
            </a:r>
            <a:r>
              <a:rPr lang="en-US" dirty="0"/>
              <a:t>=</a:t>
            </a:r>
            <a:r>
              <a:rPr lang="en-AU" b="1" dirty="0"/>
              <a:t>http://</a:t>
            </a:r>
            <a:r>
              <a:rPr lang="en-AU" b="1" dirty="0" err="1"/>
              <a:t>snomed.info</a:t>
            </a:r>
            <a:r>
              <a:rPr lang="en-AU" b="1" dirty="0"/>
              <a:t>/</a:t>
            </a:r>
            <a:r>
              <a:rPr lang="en-AU" b="1" dirty="0" err="1"/>
              <a:t>sct?fhir_cm</a:t>
            </a:r>
            <a:r>
              <a:rPr lang="en-AU" b="1" dirty="0"/>
              <a:t>=900000000000523009</a:t>
            </a:r>
            <a:r>
              <a:rPr lang="en-US" dirty="0"/>
              <a:t>&amp;</a:t>
            </a:r>
            <a:br>
              <a:rPr lang="en-US" dirty="0"/>
            </a:br>
            <a:r>
              <a:rPr lang="en-US" dirty="0"/>
              <a:t>target=</a:t>
            </a:r>
            <a:r>
              <a:rPr lang="en-AU" dirty="0"/>
              <a:t>http://</a:t>
            </a:r>
            <a:r>
              <a:rPr lang="en-AU" dirty="0" err="1"/>
              <a:t>snomed.info</a:t>
            </a:r>
            <a:r>
              <a:rPr lang="en-AU" dirty="0"/>
              <a:t>/</a:t>
            </a:r>
            <a:r>
              <a:rPr lang="en-AU" dirty="0" err="1"/>
              <a:t>sct?fhir_vs</a:t>
            </a:r>
            <a:r>
              <a:rPr lang="en-AU" dirty="0"/>
              <a:t>&amp;</a:t>
            </a:r>
            <a:br>
              <a:rPr lang="en-AU" dirty="0"/>
            </a:br>
            <a:r>
              <a:rPr lang="en-AU" dirty="0"/>
              <a:t>system=http://</a:t>
            </a:r>
            <a:r>
              <a:rPr lang="en-AU" dirty="0" err="1"/>
              <a:t>snomed.info</a:t>
            </a:r>
            <a:r>
              <a:rPr lang="en-AU" dirty="0"/>
              <a:t>/</a:t>
            </a:r>
            <a:r>
              <a:rPr lang="en-AU" dirty="0" err="1"/>
              <a:t>sct</a:t>
            </a:r>
            <a:r>
              <a:rPr lang="en-AU" dirty="0"/>
              <a:t>&amp;</a:t>
            </a:r>
            <a:br>
              <a:rPr lang="en-AU" dirty="0"/>
            </a:br>
            <a:r>
              <a:rPr lang="en-AU" dirty="0"/>
              <a:t>code=28857002</a:t>
            </a:r>
            <a:endParaRPr lang="en-US" dirty="0"/>
          </a:p>
        </p:txBody>
      </p:sp>
      <p:pic>
        <p:nvPicPr>
          <p:cNvPr id="5" name="Picture 4">
            <a:extLst>
              <a:ext uri="{FF2B5EF4-FFF2-40B4-BE49-F238E27FC236}">
                <a16:creationId xmlns:a16="http://schemas.microsoft.com/office/drawing/2014/main" id="{01678FCD-9AD2-4D41-9339-A7934CB97E13}"/>
              </a:ext>
            </a:extLst>
          </p:cNvPr>
          <p:cNvPicPr>
            <a:picLocks noChangeAspect="1"/>
          </p:cNvPicPr>
          <p:nvPr/>
        </p:nvPicPr>
        <p:blipFill>
          <a:blip r:embed="rId3"/>
          <a:stretch>
            <a:fillRect/>
          </a:stretch>
        </p:blipFill>
        <p:spPr>
          <a:xfrm>
            <a:off x="2485886" y="782815"/>
            <a:ext cx="6431075" cy="3702961"/>
          </a:xfrm>
          <a:prstGeom prst="rect">
            <a:avLst/>
          </a:prstGeom>
        </p:spPr>
      </p:pic>
      <p:sp>
        <p:nvSpPr>
          <p:cNvPr id="4" name="Footer Placeholder 3">
            <a:extLst>
              <a:ext uri="{FF2B5EF4-FFF2-40B4-BE49-F238E27FC236}">
                <a16:creationId xmlns:a16="http://schemas.microsoft.com/office/drawing/2014/main" id="{4BA348EA-E25C-AE4F-A171-33F5F4BFDD32}"/>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FAEAE54D-95B4-0843-A859-E1818B0D7BFB}"/>
              </a:ext>
            </a:extLst>
          </p:cNvPr>
          <p:cNvSpPr>
            <a:spLocks noGrp="1"/>
          </p:cNvSpPr>
          <p:nvPr>
            <p:ph type="sldNum" sz="quarter" idx="4"/>
          </p:nvPr>
        </p:nvSpPr>
        <p:spPr/>
        <p:txBody>
          <a:bodyPr/>
          <a:lstStyle/>
          <a:p>
            <a:fld id="{2ABE124A-B5C5-46E0-B944-45307B126769}" type="slidenum">
              <a:rPr lang="en-AU" smtClean="0"/>
              <a:pPr/>
              <a:t>21</a:t>
            </a:fld>
            <a:r>
              <a:rPr lang="en-AU"/>
              <a:t>  |</a:t>
            </a:r>
            <a:endParaRPr lang="en-AU" dirty="0"/>
          </a:p>
        </p:txBody>
      </p:sp>
    </p:spTree>
    <p:extLst>
      <p:ext uri="{BB962C8B-B14F-4D97-AF65-F5344CB8AC3E}">
        <p14:creationId xmlns:p14="http://schemas.microsoft.com/office/powerpoint/2010/main" val="92124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8AA4F-0CBE-664D-92C5-6A3B49CFF77C}"/>
              </a:ext>
            </a:extLst>
          </p:cNvPr>
          <p:cNvSpPr>
            <a:spLocks noGrp="1"/>
          </p:cNvSpPr>
          <p:nvPr>
            <p:ph type="title"/>
          </p:nvPr>
        </p:nvSpPr>
        <p:spPr/>
        <p:txBody>
          <a:bodyPr>
            <a:normAutofit fontScale="90000"/>
          </a:bodyPr>
          <a:lstStyle/>
          <a:p>
            <a:r>
              <a:rPr lang="en-US" dirty="0"/>
              <a:t>Step 6. Glinda </a:t>
            </a:r>
            <a:r>
              <a:rPr lang="en-US" dirty="0" err="1"/>
              <a:t>Goodwitch</a:t>
            </a:r>
            <a:br>
              <a:rPr lang="en-US" dirty="0"/>
            </a:br>
            <a:r>
              <a:rPr lang="en-US" dirty="0"/>
              <a:t>is doing some analytics</a:t>
            </a:r>
          </a:p>
        </p:txBody>
      </p:sp>
      <p:sp>
        <p:nvSpPr>
          <p:cNvPr id="3" name="Text Placeholder 2">
            <a:extLst>
              <a:ext uri="{FF2B5EF4-FFF2-40B4-BE49-F238E27FC236}">
                <a16:creationId xmlns:a16="http://schemas.microsoft.com/office/drawing/2014/main" id="{A590212E-A8DF-6F41-AF5F-47937DD376D4}"/>
              </a:ext>
            </a:extLst>
          </p:cNvPr>
          <p:cNvSpPr>
            <a:spLocks noGrp="1"/>
          </p:cNvSpPr>
          <p:nvPr>
            <p:ph idx="1"/>
          </p:nvPr>
        </p:nvSpPr>
        <p:spPr/>
        <p:txBody>
          <a:bodyPr>
            <a:normAutofit/>
          </a:bodyPr>
          <a:lstStyle/>
          <a:p>
            <a:endParaRPr lang="en-US" dirty="0"/>
          </a:p>
          <a:p>
            <a:r>
              <a:rPr lang="en-US" dirty="0"/>
              <a:t>She wants to find what treatment paths</a:t>
            </a:r>
            <a:br>
              <a:rPr lang="en-US" dirty="0"/>
            </a:br>
            <a:r>
              <a:rPr lang="en-US" dirty="0"/>
              <a:t>are being used for patients with</a:t>
            </a:r>
            <a:br>
              <a:rPr lang="en-US" dirty="0"/>
            </a:br>
            <a:r>
              <a:rPr lang="en-US" dirty="0"/>
              <a:t>mental health conditions</a:t>
            </a:r>
          </a:p>
          <a:p>
            <a:r>
              <a:rPr lang="en-US" dirty="0"/>
              <a:t>She starts with all SCT Mental Illnesses</a:t>
            </a:r>
          </a:p>
          <a:p>
            <a:pPr lvl="1"/>
            <a:r>
              <a:rPr lang="en-US" dirty="0"/>
              <a:t>http://</a:t>
            </a:r>
            <a:r>
              <a:rPr lang="en-US" dirty="0" err="1"/>
              <a:t>snomed.info</a:t>
            </a:r>
            <a:r>
              <a:rPr lang="en-US" dirty="0"/>
              <a:t>/</a:t>
            </a:r>
            <a:r>
              <a:rPr lang="en-US" dirty="0" err="1"/>
              <a:t>sct?fhir_vs</a:t>
            </a:r>
            <a:r>
              <a:rPr lang="en-US" dirty="0"/>
              <a:t>=</a:t>
            </a:r>
            <a:r>
              <a:rPr lang="en-US" dirty="0" err="1"/>
              <a:t>isa</a:t>
            </a:r>
            <a:r>
              <a:rPr lang="en-US" dirty="0"/>
              <a:t>/</a:t>
            </a:r>
            <a:r>
              <a:rPr lang="en-AU" dirty="0"/>
              <a:t>74732009</a:t>
            </a:r>
            <a:endParaRPr lang="en-US" dirty="0"/>
          </a:p>
        </p:txBody>
      </p:sp>
      <p:pic>
        <p:nvPicPr>
          <p:cNvPr id="1026" name="Picture 2" descr="You must give me the Golden Cap.">
            <a:extLst>
              <a:ext uri="{FF2B5EF4-FFF2-40B4-BE49-F238E27FC236}">
                <a16:creationId xmlns:a16="http://schemas.microsoft.com/office/drawing/2014/main" id="{723EDDE2-5993-2D4C-91AF-D6B127F066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429" y="782815"/>
            <a:ext cx="2759362" cy="3895569"/>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EC5FF153-90F1-EF4A-A157-04DD0B6CF445}"/>
              </a:ext>
            </a:extLst>
          </p:cNvPr>
          <p:cNvSpPr>
            <a:spLocks noGrp="1"/>
          </p:cNvSpPr>
          <p:nvPr>
            <p:ph type="ftr" sz="quarter" idx="11"/>
          </p:nvPr>
        </p:nvSpPr>
        <p:spPr/>
        <p:txBody>
          <a:bodyPr/>
          <a:lstStyle/>
          <a:p>
            <a:r>
              <a:rPr lang="en-AU"/>
              <a:t>Follow the Yellow Brick Code  |  Jim Steel</a:t>
            </a:r>
          </a:p>
        </p:txBody>
      </p:sp>
      <p:sp>
        <p:nvSpPr>
          <p:cNvPr id="5" name="Slide Number Placeholder 4">
            <a:extLst>
              <a:ext uri="{FF2B5EF4-FFF2-40B4-BE49-F238E27FC236}">
                <a16:creationId xmlns:a16="http://schemas.microsoft.com/office/drawing/2014/main" id="{BC9623DB-C75E-1546-BBDD-292901763B6C}"/>
              </a:ext>
            </a:extLst>
          </p:cNvPr>
          <p:cNvSpPr>
            <a:spLocks noGrp="1"/>
          </p:cNvSpPr>
          <p:nvPr>
            <p:ph type="sldNum" sz="quarter" idx="4"/>
          </p:nvPr>
        </p:nvSpPr>
        <p:spPr/>
        <p:txBody>
          <a:bodyPr/>
          <a:lstStyle/>
          <a:p>
            <a:fld id="{2ABE124A-B5C5-46E0-B944-45307B126769}" type="slidenum">
              <a:rPr lang="en-AU" smtClean="0"/>
              <a:pPr/>
              <a:t>22</a:t>
            </a:fld>
            <a:r>
              <a:rPr lang="en-AU"/>
              <a:t>  |</a:t>
            </a:r>
            <a:endParaRPr lang="en-AU" dirty="0"/>
          </a:p>
        </p:txBody>
      </p:sp>
    </p:spTree>
    <p:extLst>
      <p:ext uri="{BB962C8B-B14F-4D97-AF65-F5344CB8AC3E}">
        <p14:creationId xmlns:p14="http://schemas.microsoft.com/office/powerpoint/2010/main" val="30674359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3C2CB-AB00-BB41-AB12-5F8536E643D6}"/>
              </a:ext>
            </a:extLst>
          </p:cNvPr>
          <p:cNvSpPr>
            <a:spLocks noGrp="1"/>
          </p:cNvSpPr>
          <p:nvPr>
            <p:ph type="title"/>
          </p:nvPr>
        </p:nvSpPr>
        <p:spPr/>
        <p:txBody>
          <a:bodyPr/>
          <a:lstStyle/>
          <a:p>
            <a:r>
              <a:rPr lang="en-US" dirty="0"/>
              <a:t>Glinda’s FHIR server</a:t>
            </a:r>
          </a:p>
        </p:txBody>
      </p:sp>
      <p:sp>
        <p:nvSpPr>
          <p:cNvPr id="3" name="Text Placeholder 2">
            <a:extLst>
              <a:ext uri="{FF2B5EF4-FFF2-40B4-BE49-F238E27FC236}">
                <a16:creationId xmlns:a16="http://schemas.microsoft.com/office/drawing/2014/main" id="{0E29334A-E98E-214C-8910-4F9EC64432B6}"/>
              </a:ext>
            </a:extLst>
          </p:cNvPr>
          <p:cNvSpPr>
            <a:spLocks noGrp="1"/>
          </p:cNvSpPr>
          <p:nvPr>
            <p:ph idx="1"/>
          </p:nvPr>
        </p:nvSpPr>
        <p:spPr/>
        <p:txBody>
          <a:bodyPr>
            <a:normAutofit/>
          </a:bodyPr>
          <a:lstStyle/>
          <a:p>
            <a:r>
              <a:rPr lang="en-US" dirty="0"/>
              <a:t>/Patient?_</a:t>
            </a:r>
            <a:r>
              <a:rPr lang="en-US" dirty="0" err="1"/>
              <a:t>has:Condition:subject:code:below</a:t>
            </a:r>
            <a:r>
              <a:rPr lang="en-US" dirty="0"/>
              <a:t>=</a:t>
            </a:r>
            <a:r>
              <a:rPr lang="en-AU" dirty="0"/>
              <a:t>74732009</a:t>
            </a:r>
          </a:p>
          <a:p>
            <a:pPr lvl="1"/>
            <a:r>
              <a:rPr lang="en-AU" dirty="0"/>
              <a:t>Maybe Glinda’s server is using $closure to keep a local cache of subsumption relationships among the codes it knows about.</a:t>
            </a:r>
          </a:p>
          <a:p>
            <a:pPr lvl="1"/>
            <a:r>
              <a:rPr lang="en-AU" dirty="0"/>
              <a:t>Maybe Glinda’s server has some virtualized tables that sync with the terminology server periodically</a:t>
            </a:r>
          </a:p>
          <a:p>
            <a:endParaRPr lang="en-US" dirty="0"/>
          </a:p>
        </p:txBody>
      </p:sp>
      <p:sp>
        <p:nvSpPr>
          <p:cNvPr id="4" name="Footer Placeholder 3">
            <a:extLst>
              <a:ext uri="{FF2B5EF4-FFF2-40B4-BE49-F238E27FC236}">
                <a16:creationId xmlns:a16="http://schemas.microsoft.com/office/drawing/2014/main" id="{A30A997A-49B6-E144-A083-EA8B428FBD8B}"/>
              </a:ext>
            </a:extLst>
          </p:cNvPr>
          <p:cNvSpPr>
            <a:spLocks noGrp="1"/>
          </p:cNvSpPr>
          <p:nvPr>
            <p:ph type="ftr" sz="quarter" idx="11"/>
          </p:nvPr>
        </p:nvSpPr>
        <p:spPr/>
        <p:txBody>
          <a:bodyPr/>
          <a:lstStyle/>
          <a:p>
            <a:r>
              <a:rPr lang="en-AU"/>
              <a:t>Follow the Yellow Brick Code  |  Jim Steel</a:t>
            </a:r>
          </a:p>
        </p:txBody>
      </p:sp>
      <p:sp>
        <p:nvSpPr>
          <p:cNvPr id="5" name="Slide Number Placeholder 4">
            <a:extLst>
              <a:ext uri="{FF2B5EF4-FFF2-40B4-BE49-F238E27FC236}">
                <a16:creationId xmlns:a16="http://schemas.microsoft.com/office/drawing/2014/main" id="{05DCC958-EE66-1942-878C-EBBFCEBC18ED}"/>
              </a:ext>
            </a:extLst>
          </p:cNvPr>
          <p:cNvSpPr>
            <a:spLocks noGrp="1"/>
          </p:cNvSpPr>
          <p:nvPr>
            <p:ph type="sldNum" sz="quarter" idx="4"/>
          </p:nvPr>
        </p:nvSpPr>
        <p:spPr/>
        <p:txBody>
          <a:bodyPr/>
          <a:lstStyle/>
          <a:p>
            <a:fld id="{2ABE124A-B5C5-46E0-B944-45307B126769}" type="slidenum">
              <a:rPr lang="en-AU" smtClean="0"/>
              <a:pPr/>
              <a:t>23</a:t>
            </a:fld>
            <a:r>
              <a:rPr lang="en-AU"/>
              <a:t>  |</a:t>
            </a:r>
            <a:endParaRPr lang="en-AU" dirty="0"/>
          </a:p>
        </p:txBody>
      </p:sp>
    </p:spTree>
    <p:extLst>
      <p:ext uri="{BB962C8B-B14F-4D97-AF65-F5344CB8AC3E}">
        <p14:creationId xmlns:p14="http://schemas.microsoft.com/office/powerpoint/2010/main" val="13137333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BA6AC-890B-1944-A149-9713A8BE5CA1}"/>
              </a:ext>
            </a:extLst>
          </p:cNvPr>
          <p:cNvSpPr>
            <a:spLocks noGrp="1"/>
          </p:cNvSpPr>
          <p:nvPr>
            <p:ph type="title"/>
          </p:nvPr>
        </p:nvSpPr>
        <p:spPr/>
        <p:txBody>
          <a:bodyPr/>
          <a:lstStyle/>
          <a:p>
            <a:r>
              <a:rPr lang="en-US" dirty="0"/>
              <a:t>$closure (1/3)</a:t>
            </a:r>
          </a:p>
        </p:txBody>
      </p:sp>
      <p:sp>
        <p:nvSpPr>
          <p:cNvPr id="6" name="Content Placeholder 5">
            <a:extLst>
              <a:ext uri="{FF2B5EF4-FFF2-40B4-BE49-F238E27FC236}">
                <a16:creationId xmlns:a16="http://schemas.microsoft.com/office/drawing/2014/main" id="{319CB97C-E95E-F44F-9F72-7D8E65E40FAD}"/>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51B91D1-3B98-5849-BCB2-182E39AF42C4}"/>
              </a:ext>
            </a:extLst>
          </p:cNvPr>
          <p:cNvPicPr>
            <a:picLocks noChangeAspect="1"/>
          </p:cNvPicPr>
          <p:nvPr/>
        </p:nvPicPr>
        <p:blipFill>
          <a:blip r:embed="rId3"/>
          <a:stretch>
            <a:fillRect/>
          </a:stretch>
        </p:blipFill>
        <p:spPr>
          <a:xfrm>
            <a:off x="628649" y="1497927"/>
            <a:ext cx="2905125" cy="1571625"/>
          </a:xfrm>
          <a:prstGeom prst="rect">
            <a:avLst/>
          </a:prstGeom>
        </p:spPr>
      </p:pic>
      <p:pic>
        <p:nvPicPr>
          <p:cNvPr id="5" name="Picture 4">
            <a:extLst>
              <a:ext uri="{FF2B5EF4-FFF2-40B4-BE49-F238E27FC236}">
                <a16:creationId xmlns:a16="http://schemas.microsoft.com/office/drawing/2014/main" id="{CC6AF09A-F842-AA46-8ED7-1B984104DF03}"/>
              </a:ext>
            </a:extLst>
          </p:cNvPr>
          <p:cNvPicPr>
            <a:picLocks noChangeAspect="1"/>
          </p:cNvPicPr>
          <p:nvPr/>
        </p:nvPicPr>
        <p:blipFill>
          <a:blip r:embed="rId4"/>
          <a:stretch>
            <a:fillRect/>
          </a:stretch>
        </p:blipFill>
        <p:spPr>
          <a:xfrm>
            <a:off x="5610224" y="1510730"/>
            <a:ext cx="2905125" cy="1571625"/>
          </a:xfrm>
          <a:prstGeom prst="rect">
            <a:avLst/>
          </a:prstGeom>
        </p:spPr>
      </p:pic>
      <p:sp>
        <p:nvSpPr>
          <p:cNvPr id="3" name="Footer Placeholder 2">
            <a:extLst>
              <a:ext uri="{FF2B5EF4-FFF2-40B4-BE49-F238E27FC236}">
                <a16:creationId xmlns:a16="http://schemas.microsoft.com/office/drawing/2014/main" id="{AC0CDAE2-F5DA-E84D-B9C9-173C7D80C9DE}"/>
              </a:ext>
            </a:extLst>
          </p:cNvPr>
          <p:cNvSpPr>
            <a:spLocks noGrp="1"/>
          </p:cNvSpPr>
          <p:nvPr>
            <p:ph type="ftr" sz="quarter" idx="11"/>
          </p:nvPr>
        </p:nvSpPr>
        <p:spPr/>
        <p:txBody>
          <a:bodyPr/>
          <a:lstStyle/>
          <a:p>
            <a:r>
              <a:rPr lang="en-AU"/>
              <a:t>Follow the Yellow Brick Code  |  Jim Steel</a:t>
            </a:r>
          </a:p>
        </p:txBody>
      </p:sp>
      <p:sp>
        <p:nvSpPr>
          <p:cNvPr id="7" name="Slide Number Placeholder 6">
            <a:extLst>
              <a:ext uri="{FF2B5EF4-FFF2-40B4-BE49-F238E27FC236}">
                <a16:creationId xmlns:a16="http://schemas.microsoft.com/office/drawing/2014/main" id="{56808D29-F856-D64F-A779-63A1C585C7B8}"/>
              </a:ext>
            </a:extLst>
          </p:cNvPr>
          <p:cNvSpPr>
            <a:spLocks noGrp="1"/>
          </p:cNvSpPr>
          <p:nvPr>
            <p:ph type="sldNum" sz="quarter" idx="4"/>
          </p:nvPr>
        </p:nvSpPr>
        <p:spPr/>
        <p:txBody>
          <a:bodyPr/>
          <a:lstStyle/>
          <a:p>
            <a:fld id="{2ABE124A-B5C5-46E0-B944-45307B126769}" type="slidenum">
              <a:rPr lang="en-AU" smtClean="0"/>
              <a:pPr/>
              <a:t>24</a:t>
            </a:fld>
            <a:r>
              <a:rPr lang="en-AU"/>
              <a:t>  |</a:t>
            </a:r>
            <a:endParaRPr lang="en-AU" dirty="0"/>
          </a:p>
        </p:txBody>
      </p:sp>
    </p:spTree>
    <p:extLst>
      <p:ext uri="{BB962C8B-B14F-4D97-AF65-F5344CB8AC3E}">
        <p14:creationId xmlns:p14="http://schemas.microsoft.com/office/powerpoint/2010/main" val="42905026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43097-0CBA-1E40-B3F6-D9528D479690}"/>
              </a:ext>
            </a:extLst>
          </p:cNvPr>
          <p:cNvSpPr>
            <a:spLocks noGrp="1"/>
          </p:cNvSpPr>
          <p:nvPr>
            <p:ph type="title"/>
          </p:nvPr>
        </p:nvSpPr>
        <p:spPr/>
        <p:txBody>
          <a:bodyPr/>
          <a:lstStyle/>
          <a:p>
            <a:pPr algn="r"/>
            <a:r>
              <a:rPr lang="en-US" dirty="0"/>
              <a:t>$closure (2/3</a:t>
            </a:r>
          </a:p>
        </p:txBody>
      </p:sp>
      <p:pic>
        <p:nvPicPr>
          <p:cNvPr id="4" name="Picture 3">
            <a:extLst>
              <a:ext uri="{FF2B5EF4-FFF2-40B4-BE49-F238E27FC236}">
                <a16:creationId xmlns:a16="http://schemas.microsoft.com/office/drawing/2014/main" id="{2A6BE680-B632-A946-87B4-8361DE18EB7C}"/>
              </a:ext>
            </a:extLst>
          </p:cNvPr>
          <p:cNvPicPr>
            <a:picLocks noChangeAspect="1"/>
          </p:cNvPicPr>
          <p:nvPr/>
        </p:nvPicPr>
        <p:blipFill>
          <a:blip r:embed="rId3"/>
          <a:stretch>
            <a:fillRect/>
          </a:stretch>
        </p:blipFill>
        <p:spPr>
          <a:xfrm>
            <a:off x="628649" y="476716"/>
            <a:ext cx="3147314" cy="4412729"/>
          </a:xfrm>
          <a:prstGeom prst="rect">
            <a:avLst/>
          </a:prstGeom>
        </p:spPr>
      </p:pic>
      <p:pic>
        <p:nvPicPr>
          <p:cNvPr id="5" name="Picture 4">
            <a:extLst>
              <a:ext uri="{FF2B5EF4-FFF2-40B4-BE49-F238E27FC236}">
                <a16:creationId xmlns:a16="http://schemas.microsoft.com/office/drawing/2014/main" id="{DF52F6D8-0CC9-9D42-914C-84C1D75BCB91}"/>
              </a:ext>
            </a:extLst>
          </p:cNvPr>
          <p:cNvPicPr>
            <a:picLocks noChangeAspect="1"/>
          </p:cNvPicPr>
          <p:nvPr/>
        </p:nvPicPr>
        <p:blipFill>
          <a:blip r:embed="rId4"/>
          <a:stretch>
            <a:fillRect/>
          </a:stretch>
        </p:blipFill>
        <p:spPr>
          <a:xfrm>
            <a:off x="5581649" y="1447864"/>
            <a:ext cx="2933700" cy="1438275"/>
          </a:xfrm>
          <a:prstGeom prst="rect">
            <a:avLst/>
          </a:prstGeom>
        </p:spPr>
      </p:pic>
      <p:sp>
        <p:nvSpPr>
          <p:cNvPr id="3" name="Footer Placeholder 2">
            <a:extLst>
              <a:ext uri="{FF2B5EF4-FFF2-40B4-BE49-F238E27FC236}">
                <a16:creationId xmlns:a16="http://schemas.microsoft.com/office/drawing/2014/main" id="{6DE8C57E-AB98-AA49-B8D5-4B869EF0FA29}"/>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815E7DDD-4DC2-E44D-86A6-15DF02B10568}"/>
              </a:ext>
            </a:extLst>
          </p:cNvPr>
          <p:cNvSpPr>
            <a:spLocks noGrp="1"/>
          </p:cNvSpPr>
          <p:nvPr>
            <p:ph type="sldNum" sz="quarter" idx="4"/>
          </p:nvPr>
        </p:nvSpPr>
        <p:spPr/>
        <p:txBody>
          <a:bodyPr/>
          <a:lstStyle/>
          <a:p>
            <a:fld id="{2ABE124A-B5C5-46E0-B944-45307B126769}" type="slidenum">
              <a:rPr lang="en-AU" smtClean="0"/>
              <a:pPr/>
              <a:t>25</a:t>
            </a:fld>
            <a:r>
              <a:rPr lang="en-AU"/>
              <a:t>  |</a:t>
            </a:r>
            <a:endParaRPr lang="en-AU" dirty="0"/>
          </a:p>
        </p:txBody>
      </p:sp>
    </p:spTree>
    <p:extLst>
      <p:ext uri="{BB962C8B-B14F-4D97-AF65-F5344CB8AC3E}">
        <p14:creationId xmlns:p14="http://schemas.microsoft.com/office/powerpoint/2010/main" val="21431606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C5B2D-973D-2A40-8C4F-47439FEF77AD}"/>
              </a:ext>
            </a:extLst>
          </p:cNvPr>
          <p:cNvSpPr>
            <a:spLocks noGrp="1"/>
          </p:cNvSpPr>
          <p:nvPr>
            <p:ph type="title"/>
          </p:nvPr>
        </p:nvSpPr>
        <p:spPr/>
        <p:txBody>
          <a:bodyPr/>
          <a:lstStyle/>
          <a:p>
            <a:r>
              <a:rPr lang="en-US" dirty="0"/>
              <a:t>$closure (3/3)</a:t>
            </a:r>
          </a:p>
        </p:txBody>
      </p:sp>
      <p:sp>
        <p:nvSpPr>
          <p:cNvPr id="6" name="Content Placeholder 5">
            <a:extLst>
              <a:ext uri="{FF2B5EF4-FFF2-40B4-BE49-F238E27FC236}">
                <a16:creationId xmlns:a16="http://schemas.microsoft.com/office/drawing/2014/main" id="{31C3A0F8-357B-D74F-A320-BF6BE4DC703F}"/>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868E5147-FD42-EA4C-8A05-66EB8DAF6611}"/>
              </a:ext>
            </a:extLst>
          </p:cNvPr>
          <p:cNvPicPr>
            <a:picLocks noChangeAspect="1"/>
          </p:cNvPicPr>
          <p:nvPr/>
        </p:nvPicPr>
        <p:blipFill>
          <a:blip r:embed="rId3"/>
          <a:stretch>
            <a:fillRect/>
          </a:stretch>
        </p:blipFill>
        <p:spPr>
          <a:xfrm>
            <a:off x="628649" y="1447864"/>
            <a:ext cx="3067050" cy="2733675"/>
          </a:xfrm>
          <a:prstGeom prst="rect">
            <a:avLst/>
          </a:prstGeom>
        </p:spPr>
      </p:pic>
      <p:pic>
        <p:nvPicPr>
          <p:cNvPr id="5" name="Picture 4">
            <a:extLst>
              <a:ext uri="{FF2B5EF4-FFF2-40B4-BE49-F238E27FC236}">
                <a16:creationId xmlns:a16="http://schemas.microsoft.com/office/drawing/2014/main" id="{91C665A3-F564-B34D-BF90-119387D2098C}"/>
              </a:ext>
            </a:extLst>
          </p:cNvPr>
          <p:cNvPicPr>
            <a:picLocks noChangeAspect="1"/>
          </p:cNvPicPr>
          <p:nvPr/>
        </p:nvPicPr>
        <p:blipFill>
          <a:blip r:embed="rId4"/>
          <a:stretch>
            <a:fillRect/>
          </a:stretch>
        </p:blipFill>
        <p:spPr>
          <a:xfrm>
            <a:off x="3927489" y="782815"/>
            <a:ext cx="4587861" cy="3494161"/>
          </a:xfrm>
          <a:prstGeom prst="rect">
            <a:avLst/>
          </a:prstGeom>
        </p:spPr>
      </p:pic>
      <p:sp>
        <p:nvSpPr>
          <p:cNvPr id="3" name="Footer Placeholder 2">
            <a:extLst>
              <a:ext uri="{FF2B5EF4-FFF2-40B4-BE49-F238E27FC236}">
                <a16:creationId xmlns:a16="http://schemas.microsoft.com/office/drawing/2014/main" id="{18075E5F-428C-B242-AB66-6BE635D3B678}"/>
              </a:ext>
            </a:extLst>
          </p:cNvPr>
          <p:cNvSpPr>
            <a:spLocks noGrp="1"/>
          </p:cNvSpPr>
          <p:nvPr>
            <p:ph type="ftr" sz="quarter" idx="11"/>
          </p:nvPr>
        </p:nvSpPr>
        <p:spPr/>
        <p:txBody>
          <a:bodyPr/>
          <a:lstStyle/>
          <a:p>
            <a:r>
              <a:rPr lang="en-AU"/>
              <a:t>Follow the Yellow Brick Code  |  Jim Steel</a:t>
            </a:r>
          </a:p>
        </p:txBody>
      </p:sp>
      <p:sp>
        <p:nvSpPr>
          <p:cNvPr id="7" name="Slide Number Placeholder 6">
            <a:extLst>
              <a:ext uri="{FF2B5EF4-FFF2-40B4-BE49-F238E27FC236}">
                <a16:creationId xmlns:a16="http://schemas.microsoft.com/office/drawing/2014/main" id="{FE1E4ADA-1FD3-144F-804E-A49E0B30FDBD}"/>
              </a:ext>
            </a:extLst>
          </p:cNvPr>
          <p:cNvSpPr>
            <a:spLocks noGrp="1"/>
          </p:cNvSpPr>
          <p:nvPr>
            <p:ph type="sldNum" sz="quarter" idx="4"/>
          </p:nvPr>
        </p:nvSpPr>
        <p:spPr/>
        <p:txBody>
          <a:bodyPr/>
          <a:lstStyle/>
          <a:p>
            <a:fld id="{2ABE124A-B5C5-46E0-B944-45307B126769}" type="slidenum">
              <a:rPr lang="en-AU" smtClean="0"/>
              <a:pPr/>
              <a:t>26</a:t>
            </a:fld>
            <a:r>
              <a:rPr lang="en-AU"/>
              <a:t>  |</a:t>
            </a:r>
            <a:endParaRPr lang="en-AU" dirty="0"/>
          </a:p>
        </p:txBody>
      </p:sp>
    </p:spTree>
    <p:extLst>
      <p:ext uri="{BB962C8B-B14F-4D97-AF65-F5344CB8AC3E}">
        <p14:creationId xmlns:p14="http://schemas.microsoft.com/office/powerpoint/2010/main" val="21081551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8AA4F-0CBE-664D-92C5-6A3B49CFF77C}"/>
              </a:ext>
            </a:extLst>
          </p:cNvPr>
          <p:cNvSpPr>
            <a:spLocks noGrp="1"/>
          </p:cNvSpPr>
          <p:nvPr>
            <p:ph type="title"/>
          </p:nvPr>
        </p:nvSpPr>
        <p:spPr/>
        <p:txBody>
          <a:bodyPr>
            <a:normAutofit/>
          </a:bodyPr>
          <a:lstStyle/>
          <a:p>
            <a:r>
              <a:rPr lang="en-US" dirty="0"/>
              <a:t>Step 7. Glinda refines her cohort</a:t>
            </a:r>
          </a:p>
        </p:txBody>
      </p:sp>
      <p:sp>
        <p:nvSpPr>
          <p:cNvPr id="3" name="Text Placeholder 2">
            <a:extLst>
              <a:ext uri="{FF2B5EF4-FFF2-40B4-BE49-F238E27FC236}">
                <a16:creationId xmlns:a16="http://schemas.microsoft.com/office/drawing/2014/main" id="{A590212E-A8DF-6F41-AF5F-47937DD376D4}"/>
              </a:ext>
            </a:extLst>
          </p:cNvPr>
          <p:cNvSpPr>
            <a:spLocks noGrp="1"/>
          </p:cNvSpPr>
          <p:nvPr>
            <p:ph idx="1"/>
          </p:nvPr>
        </p:nvSpPr>
        <p:spPr>
          <a:xfrm>
            <a:off x="3648814" y="951311"/>
            <a:ext cx="5171339" cy="3429641"/>
          </a:xfrm>
        </p:spPr>
        <p:txBody>
          <a:bodyPr>
            <a:normAutofit/>
          </a:bodyPr>
          <a:lstStyle/>
          <a:p>
            <a:r>
              <a:rPr lang="en-AU" dirty="0"/>
              <a:t>She’s finding too many drunken munchkins</a:t>
            </a:r>
          </a:p>
          <a:p>
            <a:r>
              <a:rPr lang="en-AU" dirty="0"/>
              <a:t>She’s also not interested in intellectual disabilities</a:t>
            </a:r>
            <a:br>
              <a:rPr lang="en-AU" dirty="0"/>
            </a:br>
            <a:r>
              <a:rPr lang="en-AU" dirty="0"/>
              <a:t>for this study, so …</a:t>
            </a:r>
          </a:p>
          <a:p>
            <a:endParaRPr lang="en-AU" dirty="0"/>
          </a:p>
          <a:p>
            <a:pPr marL="0" indent="0">
              <a:buNone/>
            </a:pPr>
            <a:r>
              <a:rPr lang="en-AU" dirty="0"/>
              <a:t>Glinda makes her own </a:t>
            </a:r>
            <a:r>
              <a:rPr lang="en-AU" dirty="0" err="1"/>
              <a:t>ValueSet</a:t>
            </a:r>
            <a:r>
              <a:rPr lang="en-AU" dirty="0"/>
              <a:t>!</a:t>
            </a:r>
            <a:endParaRPr lang="en-US" dirty="0"/>
          </a:p>
        </p:txBody>
      </p:sp>
      <p:pic>
        <p:nvPicPr>
          <p:cNvPr id="4" name="Picture 3">
            <a:extLst>
              <a:ext uri="{FF2B5EF4-FFF2-40B4-BE49-F238E27FC236}">
                <a16:creationId xmlns:a16="http://schemas.microsoft.com/office/drawing/2014/main" id="{0B1858F2-C3E7-4A46-A417-2961BF9A569B}"/>
              </a:ext>
            </a:extLst>
          </p:cNvPr>
          <p:cNvPicPr>
            <a:picLocks noChangeAspect="1"/>
          </p:cNvPicPr>
          <p:nvPr/>
        </p:nvPicPr>
        <p:blipFill>
          <a:blip r:embed="rId3"/>
          <a:stretch>
            <a:fillRect/>
          </a:stretch>
        </p:blipFill>
        <p:spPr>
          <a:xfrm>
            <a:off x="298779" y="845344"/>
            <a:ext cx="3350035" cy="3567167"/>
          </a:xfrm>
          <a:prstGeom prst="rect">
            <a:avLst/>
          </a:prstGeom>
        </p:spPr>
      </p:pic>
      <p:sp>
        <p:nvSpPr>
          <p:cNvPr id="5" name="Footer Placeholder 4">
            <a:extLst>
              <a:ext uri="{FF2B5EF4-FFF2-40B4-BE49-F238E27FC236}">
                <a16:creationId xmlns:a16="http://schemas.microsoft.com/office/drawing/2014/main" id="{D0888A1B-4B8F-004E-B9B4-68DB1A546B2C}"/>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425203A0-0113-3B48-B441-1EBA4030925C}"/>
              </a:ext>
            </a:extLst>
          </p:cNvPr>
          <p:cNvSpPr>
            <a:spLocks noGrp="1"/>
          </p:cNvSpPr>
          <p:nvPr>
            <p:ph type="sldNum" sz="quarter" idx="4"/>
          </p:nvPr>
        </p:nvSpPr>
        <p:spPr/>
        <p:txBody>
          <a:bodyPr/>
          <a:lstStyle/>
          <a:p>
            <a:fld id="{2ABE124A-B5C5-46E0-B944-45307B126769}" type="slidenum">
              <a:rPr lang="en-AU" smtClean="0"/>
              <a:pPr/>
              <a:t>27</a:t>
            </a:fld>
            <a:r>
              <a:rPr lang="en-AU"/>
              <a:t>  |</a:t>
            </a:r>
            <a:endParaRPr lang="en-AU" dirty="0"/>
          </a:p>
        </p:txBody>
      </p:sp>
    </p:spTree>
    <p:extLst>
      <p:ext uri="{BB962C8B-B14F-4D97-AF65-F5344CB8AC3E}">
        <p14:creationId xmlns:p14="http://schemas.microsoft.com/office/powerpoint/2010/main" val="42474625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29F093-1A30-3A49-ADEC-EADE0F1EE518}"/>
              </a:ext>
            </a:extLst>
          </p:cNvPr>
          <p:cNvSpPr>
            <a:spLocks noGrp="1"/>
          </p:cNvSpPr>
          <p:nvPr>
            <p:ph type="title"/>
          </p:nvPr>
        </p:nvSpPr>
        <p:spPr/>
        <p:txBody>
          <a:bodyPr/>
          <a:lstStyle/>
          <a:p>
            <a:r>
              <a:rPr lang="en-US" dirty="0"/>
              <a:t>Making a </a:t>
            </a:r>
            <a:r>
              <a:rPr lang="en-US" dirty="0" err="1"/>
              <a:t>ValueSet</a:t>
            </a:r>
            <a:r>
              <a:rPr lang="en-US" dirty="0"/>
              <a:t> compose</a:t>
            </a:r>
          </a:p>
        </p:txBody>
      </p:sp>
      <p:sp>
        <p:nvSpPr>
          <p:cNvPr id="3" name="Text Placeholder 2">
            <a:extLst>
              <a:ext uri="{FF2B5EF4-FFF2-40B4-BE49-F238E27FC236}">
                <a16:creationId xmlns:a16="http://schemas.microsoft.com/office/drawing/2014/main" id="{949D7435-E894-0346-86B9-FD724F33CAF6}"/>
              </a:ext>
            </a:extLst>
          </p:cNvPr>
          <p:cNvSpPr>
            <a:spLocks noGrp="1"/>
          </p:cNvSpPr>
          <p:nvPr>
            <p:ph idx="1"/>
          </p:nvPr>
        </p:nvSpPr>
        <p:spPr/>
        <p:txBody>
          <a:bodyPr>
            <a:normAutofit lnSpcReduction="10000"/>
          </a:bodyPr>
          <a:lstStyle/>
          <a:p>
            <a:r>
              <a:rPr lang="en-US" sz="1800" dirty="0"/>
              <a:t>We have 4 “building blocks” criteria</a:t>
            </a:r>
          </a:p>
          <a:p>
            <a:pPr lvl="1"/>
            <a:r>
              <a:rPr lang="en-US" sz="1500" dirty="0"/>
              <a:t>a whole code system</a:t>
            </a:r>
          </a:p>
          <a:p>
            <a:pPr lvl="1"/>
            <a:r>
              <a:rPr lang="en-US" sz="1500" dirty="0"/>
              <a:t>members of another </a:t>
            </a:r>
            <a:r>
              <a:rPr lang="en-US" sz="1500" dirty="0" err="1"/>
              <a:t>ValueSet</a:t>
            </a:r>
            <a:endParaRPr lang="en-US" sz="1500" dirty="0"/>
          </a:p>
          <a:p>
            <a:pPr lvl="1"/>
            <a:r>
              <a:rPr lang="en-US" sz="1500" dirty="0"/>
              <a:t>specific codes from a code system</a:t>
            </a:r>
          </a:p>
          <a:p>
            <a:pPr lvl="1"/>
            <a:r>
              <a:rPr lang="en-US" sz="1500" dirty="0"/>
              <a:t>a filter (property, op, value)</a:t>
            </a:r>
          </a:p>
          <a:p>
            <a:r>
              <a:rPr lang="en-US" sz="1800" dirty="0"/>
              <a:t>Multiple criteria in the same include/exclude</a:t>
            </a:r>
          </a:p>
          <a:p>
            <a:pPr lvl="1"/>
            <a:r>
              <a:rPr lang="en-US" sz="1500" dirty="0"/>
              <a:t>AND/intersection</a:t>
            </a:r>
          </a:p>
          <a:p>
            <a:pPr lvl="1"/>
            <a:r>
              <a:rPr lang="en-US" sz="1500" dirty="0"/>
              <a:t>E.g. Only members of an included </a:t>
            </a:r>
            <a:r>
              <a:rPr lang="en-US" sz="1500" dirty="0" err="1"/>
              <a:t>ValueSet</a:t>
            </a:r>
            <a:r>
              <a:rPr lang="en-US" sz="1500" dirty="0"/>
              <a:t> that satisfy a filter</a:t>
            </a:r>
          </a:p>
          <a:p>
            <a:r>
              <a:rPr lang="en-US" sz="1800" dirty="0"/>
              <a:t>Multiple separate include/excludes</a:t>
            </a:r>
          </a:p>
          <a:p>
            <a:pPr lvl="1"/>
            <a:r>
              <a:rPr lang="en-US" sz="1500" dirty="0"/>
              <a:t>OR/union</a:t>
            </a:r>
          </a:p>
          <a:p>
            <a:pPr lvl="1"/>
            <a:r>
              <a:rPr lang="en-US" sz="1500" dirty="0"/>
              <a:t>E.g. members of an included </a:t>
            </a:r>
            <a:r>
              <a:rPr lang="en-US" sz="1500" dirty="0" err="1"/>
              <a:t>ValueSet</a:t>
            </a:r>
            <a:r>
              <a:rPr lang="en-US" sz="1500" dirty="0"/>
              <a:t> as well as codes that satisfy a filter</a:t>
            </a:r>
          </a:p>
          <a:p>
            <a:r>
              <a:rPr lang="en-US" sz="1800" dirty="0"/>
              <a:t>All includes are processed before excludes</a:t>
            </a:r>
          </a:p>
        </p:txBody>
      </p:sp>
      <p:sp>
        <p:nvSpPr>
          <p:cNvPr id="4" name="Footer Placeholder 3">
            <a:extLst>
              <a:ext uri="{FF2B5EF4-FFF2-40B4-BE49-F238E27FC236}">
                <a16:creationId xmlns:a16="http://schemas.microsoft.com/office/drawing/2014/main" id="{1DA6A353-A9F2-784B-9269-0340A49BD5F7}"/>
              </a:ext>
            </a:extLst>
          </p:cNvPr>
          <p:cNvSpPr>
            <a:spLocks noGrp="1"/>
          </p:cNvSpPr>
          <p:nvPr>
            <p:ph type="ftr" sz="quarter" idx="11"/>
          </p:nvPr>
        </p:nvSpPr>
        <p:spPr/>
        <p:txBody>
          <a:bodyPr/>
          <a:lstStyle/>
          <a:p>
            <a:r>
              <a:rPr lang="en-AU"/>
              <a:t>Follow the Yellow Brick Code  |  Jim Steel</a:t>
            </a:r>
          </a:p>
        </p:txBody>
      </p:sp>
      <p:sp>
        <p:nvSpPr>
          <p:cNvPr id="5" name="Slide Number Placeholder 4">
            <a:extLst>
              <a:ext uri="{FF2B5EF4-FFF2-40B4-BE49-F238E27FC236}">
                <a16:creationId xmlns:a16="http://schemas.microsoft.com/office/drawing/2014/main" id="{0D95E747-3632-0148-ABD5-7B3723303F4F}"/>
              </a:ext>
            </a:extLst>
          </p:cNvPr>
          <p:cNvSpPr>
            <a:spLocks noGrp="1"/>
          </p:cNvSpPr>
          <p:nvPr>
            <p:ph type="sldNum" sz="quarter" idx="4"/>
          </p:nvPr>
        </p:nvSpPr>
        <p:spPr/>
        <p:txBody>
          <a:bodyPr/>
          <a:lstStyle/>
          <a:p>
            <a:fld id="{2ABE124A-B5C5-46E0-B944-45307B126769}" type="slidenum">
              <a:rPr lang="en-AU" smtClean="0"/>
              <a:pPr/>
              <a:t>28</a:t>
            </a:fld>
            <a:r>
              <a:rPr lang="en-AU"/>
              <a:t>  |</a:t>
            </a:r>
            <a:endParaRPr lang="en-AU" dirty="0"/>
          </a:p>
        </p:txBody>
      </p:sp>
    </p:spTree>
    <p:extLst>
      <p:ext uri="{BB962C8B-B14F-4D97-AF65-F5344CB8AC3E}">
        <p14:creationId xmlns:p14="http://schemas.microsoft.com/office/powerpoint/2010/main" val="40521780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54131EE-3BD9-974B-A2A0-66BDB6D2F4C6}"/>
              </a:ext>
            </a:extLst>
          </p:cNvPr>
          <p:cNvSpPr>
            <a:spLocks noGrp="1"/>
          </p:cNvSpPr>
          <p:nvPr>
            <p:ph type="title"/>
          </p:nvPr>
        </p:nvSpPr>
        <p:spPr/>
        <p:txBody>
          <a:bodyPr/>
          <a:lstStyle/>
          <a:p>
            <a:endParaRPr lang="en-US" dirty="0"/>
          </a:p>
        </p:txBody>
      </p:sp>
      <p:sp>
        <p:nvSpPr>
          <p:cNvPr id="6" name="Content Placeholder 5">
            <a:extLst>
              <a:ext uri="{FF2B5EF4-FFF2-40B4-BE49-F238E27FC236}">
                <a16:creationId xmlns:a16="http://schemas.microsoft.com/office/drawing/2014/main" id="{5235FF47-5B39-5B44-9615-3CE4AD228A06}"/>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9DA1FBF-FD81-0B4F-90B1-69FD07B0AA84}"/>
              </a:ext>
            </a:extLst>
          </p:cNvPr>
          <p:cNvPicPr>
            <a:picLocks noChangeAspect="1"/>
          </p:cNvPicPr>
          <p:nvPr/>
        </p:nvPicPr>
        <p:blipFill>
          <a:blip r:embed="rId3"/>
          <a:stretch>
            <a:fillRect/>
          </a:stretch>
        </p:blipFill>
        <p:spPr>
          <a:xfrm>
            <a:off x="1655044" y="508048"/>
            <a:ext cx="5833910" cy="4191149"/>
          </a:xfrm>
          <a:prstGeom prst="rect">
            <a:avLst/>
          </a:prstGeom>
        </p:spPr>
      </p:pic>
      <p:sp>
        <p:nvSpPr>
          <p:cNvPr id="2" name="Footer Placeholder 1">
            <a:extLst>
              <a:ext uri="{FF2B5EF4-FFF2-40B4-BE49-F238E27FC236}">
                <a16:creationId xmlns:a16="http://schemas.microsoft.com/office/drawing/2014/main" id="{B1F40239-69CE-3C46-B3EB-590EB6525623}"/>
              </a:ext>
            </a:extLst>
          </p:cNvPr>
          <p:cNvSpPr>
            <a:spLocks noGrp="1"/>
          </p:cNvSpPr>
          <p:nvPr>
            <p:ph type="ftr" sz="quarter" idx="11"/>
          </p:nvPr>
        </p:nvSpPr>
        <p:spPr/>
        <p:txBody>
          <a:bodyPr/>
          <a:lstStyle/>
          <a:p>
            <a:r>
              <a:rPr lang="en-AU"/>
              <a:t>Follow the Yellow Brick Code  |  Jim Steel</a:t>
            </a:r>
          </a:p>
        </p:txBody>
      </p:sp>
      <p:sp>
        <p:nvSpPr>
          <p:cNvPr id="3" name="Slide Number Placeholder 2">
            <a:extLst>
              <a:ext uri="{FF2B5EF4-FFF2-40B4-BE49-F238E27FC236}">
                <a16:creationId xmlns:a16="http://schemas.microsoft.com/office/drawing/2014/main" id="{89ECAB0D-6249-1949-A2DB-B66786404353}"/>
              </a:ext>
            </a:extLst>
          </p:cNvPr>
          <p:cNvSpPr>
            <a:spLocks noGrp="1"/>
          </p:cNvSpPr>
          <p:nvPr>
            <p:ph type="sldNum" sz="quarter" idx="4"/>
          </p:nvPr>
        </p:nvSpPr>
        <p:spPr/>
        <p:txBody>
          <a:bodyPr/>
          <a:lstStyle/>
          <a:p>
            <a:fld id="{2ABE124A-B5C5-46E0-B944-45307B126769}" type="slidenum">
              <a:rPr lang="en-AU" smtClean="0"/>
              <a:pPr/>
              <a:t>29</a:t>
            </a:fld>
            <a:r>
              <a:rPr lang="en-AU"/>
              <a:t>  |</a:t>
            </a:r>
            <a:endParaRPr lang="en-AU" dirty="0"/>
          </a:p>
        </p:txBody>
      </p:sp>
    </p:spTree>
    <p:extLst>
      <p:ext uri="{BB962C8B-B14F-4D97-AF65-F5344CB8AC3E}">
        <p14:creationId xmlns:p14="http://schemas.microsoft.com/office/powerpoint/2010/main" val="3161476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75D360E-CF67-43FA-ABF8-BE71AC37B755}"/>
              </a:ext>
            </a:extLst>
          </p:cNvPr>
          <p:cNvSpPr>
            <a:spLocks noGrp="1"/>
          </p:cNvSpPr>
          <p:nvPr>
            <p:ph type="title"/>
          </p:nvPr>
        </p:nvSpPr>
        <p:spPr/>
        <p:txBody>
          <a:bodyPr/>
          <a:lstStyle/>
          <a:p>
            <a:r>
              <a:rPr lang="en-US" dirty="0"/>
              <a:t>What we will cover today</a:t>
            </a:r>
            <a:endParaRPr lang="nl-NL" dirty="0"/>
          </a:p>
        </p:txBody>
      </p:sp>
      <p:sp>
        <p:nvSpPr>
          <p:cNvPr id="3" name="Tijdelijke aanduiding voor tekst 2">
            <a:extLst>
              <a:ext uri="{FF2B5EF4-FFF2-40B4-BE49-F238E27FC236}">
                <a16:creationId xmlns:a16="http://schemas.microsoft.com/office/drawing/2014/main" id="{566C1334-BA6B-4EE9-8224-D6BC9D258B19}"/>
              </a:ext>
            </a:extLst>
          </p:cNvPr>
          <p:cNvSpPr>
            <a:spLocks noGrp="1"/>
          </p:cNvSpPr>
          <p:nvPr>
            <p:ph idx="1"/>
          </p:nvPr>
        </p:nvSpPr>
        <p:spPr/>
        <p:txBody>
          <a:bodyPr/>
          <a:lstStyle/>
          <a:p>
            <a:r>
              <a:rPr lang="nl-NL" dirty="0"/>
              <a:t>Follow </a:t>
            </a:r>
            <a:r>
              <a:rPr lang="nl-NL" dirty="0" err="1"/>
              <a:t>some</a:t>
            </a:r>
            <a:r>
              <a:rPr lang="nl-NL" dirty="0"/>
              <a:t> </a:t>
            </a:r>
            <a:r>
              <a:rPr lang="nl-NL" dirty="0" err="1"/>
              <a:t>coded</a:t>
            </a:r>
            <a:r>
              <a:rPr lang="nl-NL" dirty="0"/>
              <a:t> data </a:t>
            </a:r>
            <a:r>
              <a:rPr lang="nl-NL" dirty="0" err="1"/>
              <a:t>through</a:t>
            </a:r>
            <a:r>
              <a:rPr lang="nl-NL" dirty="0"/>
              <a:t> a </a:t>
            </a:r>
            <a:r>
              <a:rPr lang="nl-NL" dirty="0" err="1"/>
              <a:t>journey</a:t>
            </a:r>
            <a:r>
              <a:rPr lang="nl-NL" dirty="0"/>
              <a:t>, </a:t>
            </a:r>
            <a:r>
              <a:rPr lang="nl-NL" dirty="0" err="1"/>
              <a:t>including</a:t>
            </a:r>
            <a:endParaRPr lang="nl-NL" dirty="0"/>
          </a:p>
          <a:p>
            <a:pPr lvl="1"/>
            <a:r>
              <a:rPr lang="nl-NL" dirty="0"/>
              <a:t>How </a:t>
            </a:r>
            <a:r>
              <a:rPr lang="nl-NL" dirty="0" err="1"/>
              <a:t>the</a:t>
            </a:r>
            <a:r>
              <a:rPr lang="nl-NL" dirty="0"/>
              <a:t> codes get found in </a:t>
            </a:r>
            <a:r>
              <a:rPr lang="nl-NL" dirty="0" err="1"/>
              <a:t>the</a:t>
            </a:r>
            <a:r>
              <a:rPr lang="nl-NL" dirty="0"/>
              <a:t> first </a:t>
            </a:r>
            <a:r>
              <a:rPr lang="nl-NL" dirty="0" err="1"/>
              <a:t>place</a:t>
            </a:r>
            <a:endParaRPr lang="nl-NL" dirty="0"/>
          </a:p>
          <a:p>
            <a:pPr lvl="1"/>
            <a:r>
              <a:rPr lang="nl-NL" dirty="0" err="1"/>
              <a:t>What</a:t>
            </a:r>
            <a:r>
              <a:rPr lang="nl-NL" dirty="0"/>
              <a:t> </a:t>
            </a:r>
            <a:r>
              <a:rPr lang="nl-NL" dirty="0" err="1"/>
              <a:t>they</a:t>
            </a:r>
            <a:r>
              <a:rPr lang="nl-NL"/>
              <a:t> look </a:t>
            </a:r>
            <a:r>
              <a:rPr lang="nl-NL" dirty="0"/>
              <a:t>like on </a:t>
            </a:r>
            <a:r>
              <a:rPr lang="nl-NL" dirty="0" err="1"/>
              <a:t>the</a:t>
            </a:r>
            <a:r>
              <a:rPr lang="nl-NL" dirty="0"/>
              <a:t> </a:t>
            </a:r>
            <a:r>
              <a:rPr lang="nl-NL" dirty="0" err="1"/>
              <a:t>wire</a:t>
            </a:r>
            <a:endParaRPr lang="nl-NL" dirty="0"/>
          </a:p>
          <a:p>
            <a:pPr lvl="1"/>
            <a:r>
              <a:rPr lang="nl-NL" dirty="0"/>
              <a:t>How </a:t>
            </a:r>
            <a:r>
              <a:rPr lang="nl-NL" dirty="0" err="1"/>
              <a:t>they</a:t>
            </a:r>
            <a:r>
              <a:rPr lang="nl-NL" dirty="0"/>
              <a:t> get </a:t>
            </a:r>
            <a:r>
              <a:rPr lang="nl-NL" dirty="0" err="1"/>
              <a:t>validated</a:t>
            </a:r>
            <a:r>
              <a:rPr lang="nl-NL" dirty="0"/>
              <a:t> on </a:t>
            </a:r>
            <a:r>
              <a:rPr lang="nl-NL" dirty="0" err="1"/>
              <a:t>receipt</a:t>
            </a:r>
            <a:endParaRPr lang="nl-NL" dirty="0"/>
          </a:p>
          <a:p>
            <a:pPr lvl="1"/>
            <a:r>
              <a:rPr lang="nl-NL" dirty="0"/>
              <a:t>How </a:t>
            </a:r>
            <a:r>
              <a:rPr lang="nl-NL" dirty="0" err="1"/>
              <a:t>they</a:t>
            </a:r>
            <a:r>
              <a:rPr lang="nl-NL" dirty="0"/>
              <a:t> get </a:t>
            </a:r>
            <a:r>
              <a:rPr lang="nl-NL" dirty="0" err="1"/>
              <a:t>queried</a:t>
            </a:r>
            <a:endParaRPr lang="nl-NL" dirty="0"/>
          </a:p>
          <a:p>
            <a:pPr lvl="1"/>
            <a:endParaRPr lang="nl-NL" dirty="0"/>
          </a:p>
          <a:p>
            <a:r>
              <a:rPr lang="nl-NL" sz="1500" dirty="0"/>
              <a:t>Images </a:t>
            </a:r>
            <a:r>
              <a:rPr lang="nl-NL" sz="1500" dirty="0" err="1"/>
              <a:t>from</a:t>
            </a:r>
            <a:r>
              <a:rPr lang="nl-NL" sz="1500" dirty="0"/>
              <a:t> Project </a:t>
            </a:r>
            <a:r>
              <a:rPr lang="nl-NL" sz="1500" dirty="0" err="1"/>
              <a:t>Gutenberg</a:t>
            </a:r>
            <a:br>
              <a:rPr lang="nl-NL" sz="1500" dirty="0"/>
            </a:br>
            <a:r>
              <a:rPr lang="nl-NL" sz="1500" dirty="0"/>
              <a:t>http://</a:t>
            </a:r>
            <a:r>
              <a:rPr lang="nl-NL" sz="1500" dirty="0" err="1"/>
              <a:t>www.gutenberg.org</a:t>
            </a:r>
            <a:r>
              <a:rPr lang="nl-NL" sz="1500" dirty="0"/>
              <a:t>/</a:t>
            </a:r>
            <a:r>
              <a:rPr lang="nl-NL" sz="1500" dirty="0" err="1"/>
              <a:t>ebooks</a:t>
            </a:r>
            <a:r>
              <a:rPr lang="nl-NL" sz="1500" dirty="0"/>
              <a:t>/43936</a:t>
            </a:r>
          </a:p>
        </p:txBody>
      </p:sp>
      <p:pic>
        <p:nvPicPr>
          <p:cNvPr id="4" name="Picture 3">
            <a:extLst>
              <a:ext uri="{FF2B5EF4-FFF2-40B4-BE49-F238E27FC236}">
                <a16:creationId xmlns:a16="http://schemas.microsoft.com/office/drawing/2014/main" id="{5F22CFDB-E315-7946-B73B-09F1FA36CB1C}"/>
              </a:ext>
            </a:extLst>
          </p:cNvPr>
          <p:cNvPicPr>
            <a:picLocks noChangeAspect="1"/>
          </p:cNvPicPr>
          <p:nvPr/>
        </p:nvPicPr>
        <p:blipFill>
          <a:blip r:embed="rId3"/>
          <a:stretch>
            <a:fillRect/>
          </a:stretch>
        </p:blipFill>
        <p:spPr>
          <a:xfrm>
            <a:off x="6625714" y="1889051"/>
            <a:ext cx="1889636" cy="2606999"/>
          </a:xfrm>
          <a:prstGeom prst="rect">
            <a:avLst/>
          </a:prstGeom>
        </p:spPr>
      </p:pic>
      <p:sp>
        <p:nvSpPr>
          <p:cNvPr id="5" name="Footer Placeholder 4">
            <a:extLst>
              <a:ext uri="{FF2B5EF4-FFF2-40B4-BE49-F238E27FC236}">
                <a16:creationId xmlns:a16="http://schemas.microsoft.com/office/drawing/2014/main" id="{1B0FD88D-B70A-7147-A00D-FDA9EA120F6A}"/>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4543C1F8-42BE-4F46-9DF0-653F165C3EF8}"/>
              </a:ext>
            </a:extLst>
          </p:cNvPr>
          <p:cNvSpPr>
            <a:spLocks noGrp="1"/>
          </p:cNvSpPr>
          <p:nvPr>
            <p:ph type="sldNum" sz="quarter" idx="4"/>
          </p:nvPr>
        </p:nvSpPr>
        <p:spPr/>
        <p:txBody>
          <a:bodyPr/>
          <a:lstStyle/>
          <a:p>
            <a:fld id="{2ABE124A-B5C5-46E0-B944-45307B126769}" type="slidenum">
              <a:rPr lang="en-AU" smtClean="0"/>
              <a:pPr/>
              <a:t>3</a:t>
            </a:fld>
            <a:r>
              <a:rPr lang="en-AU"/>
              <a:t>  |</a:t>
            </a:r>
            <a:endParaRPr lang="en-AU" dirty="0"/>
          </a:p>
        </p:txBody>
      </p:sp>
    </p:spTree>
    <p:extLst>
      <p:ext uri="{BB962C8B-B14F-4D97-AF65-F5344CB8AC3E}">
        <p14:creationId xmlns:p14="http://schemas.microsoft.com/office/powerpoint/2010/main" val="41902504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4565A-50E5-4445-8536-23053AB7E20A}"/>
              </a:ext>
            </a:extLst>
          </p:cNvPr>
          <p:cNvSpPr>
            <a:spLocks noGrp="1"/>
          </p:cNvSpPr>
          <p:nvPr>
            <p:ph type="title"/>
          </p:nvPr>
        </p:nvSpPr>
        <p:spPr/>
        <p:txBody>
          <a:bodyPr/>
          <a:lstStyle/>
          <a:p>
            <a:r>
              <a:rPr lang="en-US" dirty="0"/>
              <a:t>Glinda can test her </a:t>
            </a:r>
            <a:r>
              <a:rPr lang="en-US" dirty="0" err="1"/>
              <a:t>ValueSet</a:t>
            </a:r>
            <a:r>
              <a:rPr lang="en-US" dirty="0"/>
              <a:t> first</a:t>
            </a:r>
          </a:p>
        </p:txBody>
      </p:sp>
      <p:sp>
        <p:nvSpPr>
          <p:cNvPr id="3" name="Content Placeholder 2">
            <a:extLst>
              <a:ext uri="{FF2B5EF4-FFF2-40B4-BE49-F238E27FC236}">
                <a16:creationId xmlns:a16="http://schemas.microsoft.com/office/drawing/2014/main" id="{853DABEF-90AB-B44A-A8C3-250508562B18}"/>
              </a:ext>
            </a:extLst>
          </p:cNvPr>
          <p:cNvSpPr>
            <a:spLocks noGrp="1"/>
          </p:cNvSpPr>
          <p:nvPr>
            <p:ph idx="1"/>
          </p:nvPr>
        </p:nvSpPr>
        <p:spPr/>
        <p:txBody>
          <a:bodyPr/>
          <a:lstStyle/>
          <a:p>
            <a:r>
              <a:rPr lang="en-US" dirty="0"/>
              <a:t>POST /</a:t>
            </a:r>
            <a:r>
              <a:rPr lang="en-US" dirty="0" err="1"/>
              <a:t>ValueSet</a:t>
            </a:r>
            <a:r>
              <a:rPr lang="en-US" dirty="0"/>
              <a:t>/$validate</a:t>
            </a:r>
          </a:p>
          <a:p>
            <a:r>
              <a:rPr lang="en-US" dirty="0"/>
              <a:t>POST /</a:t>
            </a:r>
            <a:r>
              <a:rPr lang="en-US" dirty="0" err="1"/>
              <a:t>ValueSet</a:t>
            </a:r>
            <a:r>
              <a:rPr lang="en-US" dirty="0"/>
              <a:t>/$expand</a:t>
            </a:r>
          </a:p>
          <a:p>
            <a:pPr lvl="1"/>
            <a:r>
              <a:rPr lang="en-US" dirty="0"/>
              <a:t>“Dynamic </a:t>
            </a:r>
            <a:r>
              <a:rPr lang="en-US" dirty="0" err="1"/>
              <a:t>ValueSet</a:t>
            </a:r>
            <a:r>
              <a:rPr lang="en-US" dirty="0"/>
              <a:t> expansion“ is also very useful for building UIs where the set of available codes is refined by selections in other fields (e.g. excluding medications from a prescription field that include known allergens/intolerances as ingredients</a:t>
            </a:r>
          </a:p>
        </p:txBody>
      </p:sp>
      <p:sp>
        <p:nvSpPr>
          <p:cNvPr id="4" name="Footer Placeholder 3">
            <a:extLst>
              <a:ext uri="{FF2B5EF4-FFF2-40B4-BE49-F238E27FC236}">
                <a16:creationId xmlns:a16="http://schemas.microsoft.com/office/drawing/2014/main" id="{FBA014B8-AA7F-7241-BA41-0A0F9DB75FF7}"/>
              </a:ext>
            </a:extLst>
          </p:cNvPr>
          <p:cNvSpPr>
            <a:spLocks noGrp="1"/>
          </p:cNvSpPr>
          <p:nvPr>
            <p:ph type="ftr" sz="quarter" idx="11"/>
          </p:nvPr>
        </p:nvSpPr>
        <p:spPr/>
        <p:txBody>
          <a:bodyPr/>
          <a:lstStyle/>
          <a:p>
            <a:r>
              <a:rPr lang="en-AU"/>
              <a:t>Follow the Yellow Brick Code  |  Jim Steel</a:t>
            </a:r>
          </a:p>
        </p:txBody>
      </p:sp>
      <p:sp>
        <p:nvSpPr>
          <p:cNvPr id="5" name="Slide Number Placeholder 4">
            <a:extLst>
              <a:ext uri="{FF2B5EF4-FFF2-40B4-BE49-F238E27FC236}">
                <a16:creationId xmlns:a16="http://schemas.microsoft.com/office/drawing/2014/main" id="{C6AD8866-9AF8-1D4A-9855-32AD7C92C543}"/>
              </a:ext>
            </a:extLst>
          </p:cNvPr>
          <p:cNvSpPr>
            <a:spLocks noGrp="1"/>
          </p:cNvSpPr>
          <p:nvPr>
            <p:ph type="sldNum" sz="quarter" idx="4"/>
          </p:nvPr>
        </p:nvSpPr>
        <p:spPr/>
        <p:txBody>
          <a:bodyPr/>
          <a:lstStyle/>
          <a:p>
            <a:fld id="{2ABE124A-B5C5-46E0-B944-45307B126769}" type="slidenum">
              <a:rPr lang="en-AU" smtClean="0"/>
              <a:pPr/>
              <a:t>30</a:t>
            </a:fld>
            <a:r>
              <a:rPr lang="en-AU"/>
              <a:t>  |</a:t>
            </a:r>
            <a:endParaRPr lang="en-AU" dirty="0"/>
          </a:p>
        </p:txBody>
      </p:sp>
    </p:spTree>
    <p:extLst>
      <p:ext uri="{BB962C8B-B14F-4D97-AF65-F5344CB8AC3E}">
        <p14:creationId xmlns:p14="http://schemas.microsoft.com/office/powerpoint/2010/main" val="21493373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3C2CB-AB00-BB41-AB12-5F8536E643D6}"/>
              </a:ext>
            </a:extLst>
          </p:cNvPr>
          <p:cNvSpPr>
            <a:spLocks noGrp="1"/>
          </p:cNvSpPr>
          <p:nvPr>
            <p:ph type="title"/>
          </p:nvPr>
        </p:nvSpPr>
        <p:spPr/>
        <p:txBody>
          <a:bodyPr/>
          <a:lstStyle/>
          <a:p>
            <a:r>
              <a:rPr lang="en-US" dirty="0"/>
              <a:t>Glinda’s FHIR server (2)</a:t>
            </a:r>
          </a:p>
        </p:txBody>
      </p:sp>
      <p:sp>
        <p:nvSpPr>
          <p:cNvPr id="3" name="Text Placeholder 2">
            <a:extLst>
              <a:ext uri="{FF2B5EF4-FFF2-40B4-BE49-F238E27FC236}">
                <a16:creationId xmlns:a16="http://schemas.microsoft.com/office/drawing/2014/main" id="{0E29334A-E98E-214C-8910-4F9EC64432B6}"/>
              </a:ext>
            </a:extLst>
          </p:cNvPr>
          <p:cNvSpPr>
            <a:spLocks noGrp="1"/>
          </p:cNvSpPr>
          <p:nvPr>
            <p:ph idx="1"/>
          </p:nvPr>
        </p:nvSpPr>
        <p:spPr/>
        <p:txBody>
          <a:bodyPr>
            <a:normAutofit/>
          </a:bodyPr>
          <a:lstStyle/>
          <a:p>
            <a:r>
              <a:rPr lang="en-US" dirty="0"/>
              <a:t>/Patient?_</a:t>
            </a:r>
            <a:r>
              <a:rPr lang="en-US" dirty="0" err="1"/>
              <a:t>has:Condition:subject:code:in</a:t>
            </a:r>
            <a:r>
              <a:rPr lang="en-US" dirty="0"/>
              <a:t>=</a:t>
            </a:r>
            <a:r>
              <a:rPr lang="en-AU" dirty="0"/>
              <a:t>http://</a:t>
            </a:r>
            <a:r>
              <a:rPr lang="en-AU" dirty="0" err="1"/>
              <a:t>hie.oz</a:t>
            </a:r>
            <a:r>
              <a:rPr lang="en-AU" dirty="0"/>
              <a:t>/mental-health</a:t>
            </a:r>
          </a:p>
          <a:p>
            <a:pPr lvl="1"/>
            <a:r>
              <a:rPr lang="en-AU" dirty="0"/>
              <a:t>Unfortunately there is no $closure equivalent for </a:t>
            </a:r>
            <a:r>
              <a:rPr lang="en-AU" dirty="0" err="1"/>
              <a:t>ValueSet</a:t>
            </a:r>
            <a:r>
              <a:rPr lang="en-AU" dirty="0"/>
              <a:t> membership</a:t>
            </a:r>
          </a:p>
          <a:p>
            <a:pPr lvl="1"/>
            <a:r>
              <a:rPr lang="en-AU" dirty="0"/>
              <a:t>If the server is limited to only known </a:t>
            </a:r>
            <a:r>
              <a:rPr lang="en-AU" dirty="0" err="1"/>
              <a:t>ValueSet</a:t>
            </a:r>
            <a:r>
              <a:rPr lang="en-AU" dirty="0"/>
              <a:t> </a:t>
            </a:r>
            <a:r>
              <a:rPr lang="en-AU" dirty="0" err="1"/>
              <a:t>urls</a:t>
            </a:r>
            <a:r>
              <a:rPr lang="en-AU" dirty="0"/>
              <a:t>, then maybe it maintains a cache. Otherwise, maybe it just asks the server (e.g. for the intersection of the </a:t>
            </a:r>
            <a:r>
              <a:rPr lang="en-AU" dirty="0" err="1"/>
              <a:t>ValueSet</a:t>
            </a:r>
            <a:r>
              <a:rPr lang="en-AU" dirty="0"/>
              <a:t> and the server’s known Condition codes)</a:t>
            </a:r>
          </a:p>
          <a:p>
            <a:endParaRPr lang="en-US" dirty="0"/>
          </a:p>
        </p:txBody>
      </p:sp>
      <p:sp>
        <p:nvSpPr>
          <p:cNvPr id="4" name="Footer Placeholder 3">
            <a:extLst>
              <a:ext uri="{FF2B5EF4-FFF2-40B4-BE49-F238E27FC236}">
                <a16:creationId xmlns:a16="http://schemas.microsoft.com/office/drawing/2014/main" id="{ADA68E23-94C2-BE4E-A5DB-C7EB92C602B0}"/>
              </a:ext>
            </a:extLst>
          </p:cNvPr>
          <p:cNvSpPr>
            <a:spLocks noGrp="1"/>
          </p:cNvSpPr>
          <p:nvPr>
            <p:ph type="ftr" sz="quarter" idx="11"/>
          </p:nvPr>
        </p:nvSpPr>
        <p:spPr/>
        <p:txBody>
          <a:bodyPr/>
          <a:lstStyle/>
          <a:p>
            <a:r>
              <a:rPr lang="en-AU"/>
              <a:t>Follow the Yellow Brick Code  |  Jim Steel</a:t>
            </a:r>
          </a:p>
        </p:txBody>
      </p:sp>
      <p:sp>
        <p:nvSpPr>
          <p:cNvPr id="5" name="Slide Number Placeholder 4">
            <a:extLst>
              <a:ext uri="{FF2B5EF4-FFF2-40B4-BE49-F238E27FC236}">
                <a16:creationId xmlns:a16="http://schemas.microsoft.com/office/drawing/2014/main" id="{5A39F9AF-469A-914A-BEF5-B2FA7AE10D06}"/>
              </a:ext>
            </a:extLst>
          </p:cNvPr>
          <p:cNvSpPr>
            <a:spLocks noGrp="1"/>
          </p:cNvSpPr>
          <p:nvPr>
            <p:ph type="sldNum" sz="quarter" idx="4"/>
          </p:nvPr>
        </p:nvSpPr>
        <p:spPr/>
        <p:txBody>
          <a:bodyPr/>
          <a:lstStyle/>
          <a:p>
            <a:fld id="{2ABE124A-B5C5-46E0-B944-45307B126769}" type="slidenum">
              <a:rPr lang="en-AU" smtClean="0"/>
              <a:pPr/>
              <a:t>31</a:t>
            </a:fld>
            <a:r>
              <a:rPr lang="en-AU"/>
              <a:t>  |</a:t>
            </a:r>
            <a:endParaRPr lang="en-AU" dirty="0"/>
          </a:p>
        </p:txBody>
      </p:sp>
    </p:spTree>
    <p:extLst>
      <p:ext uri="{BB962C8B-B14F-4D97-AF65-F5344CB8AC3E}">
        <p14:creationId xmlns:p14="http://schemas.microsoft.com/office/powerpoint/2010/main" val="10393085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F3CFB-E3B3-314E-B573-C45E7F85789D}"/>
              </a:ext>
            </a:extLst>
          </p:cNvPr>
          <p:cNvSpPr>
            <a:spLocks noGrp="1"/>
          </p:cNvSpPr>
          <p:nvPr>
            <p:ph type="title"/>
          </p:nvPr>
        </p:nvSpPr>
        <p:spPr/>
        <p:txBody>
          <a:bodyPr/>
          <a:lstStyle/>
          <a:p>
            <a:r>
              <a:rPr lang="en-US" dirty="0"/>
              <a:t>Glinda finds Dorothy!</a:t>
            </a:r>
          </a:p>
        </p:txBody>
      </p:sp>
      <p:sp>
        <p:nvSpPr>
          <p:cNvPr id="4" name="Content Placeholder 3">
            <a:extLst>
              <a:ext uri="{FF2B5EF4-FFF2-40B4-BE49-F238E27FC236}">
                <a16:creationId xmlns:a16="http://schemas.microsoft.com/office/drawing/2014/main" id="{E219BAC0-AADB-1C48-AF8A-4DD754C75530}"/>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2980E5CD-FDCA-D446-A139-47129EE1B48D}"/>
              </a:ext>
            </a:extLst>
          </p:cNvPr>
          <p:cNvPicPr>
            <a:picLocks noChangeAspect="1"/>
          </p:cNvPicPr>
          <p:nvPr/>
        </p:nvPicPr>
        <p:blipFill>
          <a:blip r:embed="rId3"/>
          <a:stretch>
            <a:fillRect/>
          </a:stretch>
        </p:blipFill>
        <p:spPr>
          <a:xfrm>
            <a:off x="415976" y="1615275"/>
            <a:ext cx="8312046" cy="2934161"/>
          </a:xfrm>
          <a:prstGeom prst="rect">
            <a:avLst/>
          </a:prstGeom>
        </p:spPr>
      </p:pic>
      <p:pic>
        <p:nvPicPr>
          <p:cNvPr id="6" name="Picture 5">
            <a:extLst>
              <a:ext uri="{FF2B5EF4-FFF2-40B4-BE49-F238E27FC236}">
                <a16:creationId xmlns:a16="http://schemas.microsoft.com/office/drawing/2014/main" id="{884A0079-3E1B-354B-8CD7-A1D1C02E05A0}"/>
              </a:ext>
            </a:extLst>
          </p:cNvPr>
          <p:cNvPicPr>
            <a:picLocks noChangeAspect="1"/>
          </p:cNvPicPr>
          <p:nvPr/>
        </p:nvPicPr>
        <p:blipFill>
          <a:blip r:embed="rId4"/>
          <a:stretch>
            <a:fillRect/>
          </a:stretch>
        </p:blipFill>
        <p:spPr>
          <a:xfrm>
            <a:off x="1424064" y="157217"/>
            <a:ext cx="6295870" cy="4829066"/>
          </a:xfrm>
          <a:prstGeom prst="rect">
            <a:avLst/>
          </a:prstGeom>
        </p:spPr>
      </p:pic>
      <p:sp>
        <p:nvSpPr>
          <p:cNvPr id="3" name="Footer Placeholder 2">
            <a:extLst>
              <a:ext uri="{FF2B5EF4-FFF2-40B4-BE49-F238E27FC236}">
                <a16:creationId xmlns:a16="http://schemas.microsoft.com/office/drawing/2014/main" id="{FBA96449-B228-F64D-AB60-6EFB8EDB7341}"/>
              </a:ext>
            </a:extLst>
          </p:cNvPr>
          <p:cNvSpPr>
            <a:spLocks noGrp="1"/>
          </p:cNvSpPr>
          <p:nvPr>
            <p:ph type="ftr" sz="quarter" idx="11"/>
          </p:nvPr>
        </p:nvSpPr>
        <p:spPr/>
        <p:txBody>
          <a:bodyPr/>
          <a:lstStyle/>
          <a:p>
            <a:r>
              <a:rPr lang="en-AU"/>
              <a:t>Follow the Yellow Brick Code  |  Jim Steel</a:t>
            </a:r>
          </a:p>
        </p:txBody>
      </p:sp>
      <p:sp>
        <p:nvSpPr>
          <p:cNvPr id="7" name="Slide Number Placeholder 6">
            <a:extLst>
              <a:ext uri="{FF2B5EF4-FFF2-40B4-BE49-F238E27FC236}">
                <a16:creationId xmlns:a16="http://schemas.microsoft.com/office/drawing/2014/main" id="{EC891CCF-EDC3-C540-AF91-509C44A2D673}"/>
              </a:ext>
            </a:extLst>
          </p:cNvPr>
          <p:cNvSpPr>
            <a:spLocks noGrp="1"/>
          </p:cNvSpPr>
          <p:nvPr>
            <p:ph type="sldNum" sz="quarter" idx="4"/>
          </p:nvPr>
        </p:nvSpPr>
        <p:spPr/>
        <p:txBody>
          <a:bodyPr/>
          <a:lstStyle/>
          <a:p>
            <a:fld id="{2ABE124A-B5C5-46E0-B944-45307B126769}" type="slidenum">
              <a:rPr lang="en-AU" smtClean="0"/>
              <a:pPr/>
              <a:t>32</a:t>
            </a:fld>
            <a:r>
              <a:rPr lang="en-AU"/>
              <a:t>  |</a:t>
            </a:r>
            <a:endParaRPr lang="en-AU" dirty="0"/>
          </a:p>
        </p:txBody>
      </p:sp>
    </p:spTree>
    <p:extLst>
      <p:ext uri="{BB962C8B-B14F-4D97-AF65-F5344CB8AC3E}">
        <p14:creationId xmlns:p14="http://schemas.microsoft.com/office/powerpoint/2010/main" val="2097284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3FA409C-6956-874F-8743-D3A53E4D24A8}"/>
              </a:ext>
            </a:extLst>
          </p:cNvPr>
          <p:cNvSpPr>
            <a:spLocks noGrp="1"/>
          </p:cNvSpPr>
          <p:nvPr>
            <p:ph type="title"/>
          </p:nvPr>
        </p:nvSpPr>
        <p:spPr/>
        <p:txBody>
          <a:bodyPr/>
          <a:lstStyle/>
          <a:p>
            <a:endParaRPr lang="en-US" dirty="0"/>
          </a:p>
        </p:txBody>
      </p:sp>
      <p:pic>
        <p:nvPicPr>
          <p:cNvPr id="4" name="Picture 3">
            <a:extLst>
              <a:ext uri="{FF2B5EF4-FFF2-40B4-BE49-F238E27FC236}">
                <a16:creationId xmlns:a16="http://schemas.microsoft.com/office/drawing/2014/main" id="{E723127A-83F0-5040-BC77-0E176139E61A}"/>
              </a:ext>
            </a:extLst>
          </p:cNvPr>
          <p:cNvPicPr>
            <a:picLocks noChangeAspect="1"/>
          </p:cNvPicPr>
          <p:nvPr/>
        </p:nvPicPr>
        <p:blipFill>
          <a:blip r:embed="rId3"/>
          <a:stretch>
            <a:fillRect/>
          </a:stretch>
        </p:blipFill>
        <p:spPr>
          <a:xfrm>
            <a:off x="3205084" y="1021676"/>
            <a:ext cx="2733831" cy="3645108"/>
          </a:xfrm>
          <a:prstGeom prst="rect">
            <a:avLst/>
          </a:prstGeom>
        </p:spPr>
      </p:pic>
      <p:sp>
        <p:nvSpPr>
          <p:cNvPr id="2" name="Footer Placeholder 1">
            <a:extLst>
              <a:ext uri="{FF2B5EF4-FFF2-40B4-BE49-F238E27FC236}">
                <a16:creationId xmlns:a16="http://schemas.microsoft.com/office/drawing/2014/main" id="{8A913E3B-B00D-DF4C-913D-A934587762BD}"/>
              </a:ext>
            </a:extLst>
          </p:cNvPr>
          <p:cNvSpPr>
            <a:spLocks noGrp="1"/>
          </p:cNvSpPr>
          <p:nvPr>
            <p:ph type="ftr" sz="quarter" idx="11"/>
          </p:nvPr>
        </p:nvSpPr>
        <p:spPr/>
        <p:txBody>
          <a:bodyPr/>
          <a:lstStyle/>
          <a:p>
            <a:r>
              <a:rPr lang="en-AU"/>
              <a:t>Follow the Yellow Brick Code  |  Jim Steel</a:t>
            </a:r>
          </a:p>
        </p:txBody>
      </p:sp>
      <p:sp>
        <p:nvSpPr>
          <p:cNvPr id="3" name="Slide Number Placeholder 2">
            <a:extLst>
              <a:ext uri="{FF2B5EF4-FFF2-40B4-BE49-F238E27FC236}">
                <a16:creationId xmlns:a16="http://schemas.microsoft.com/office/drawing/2014/main" id="{F586C09A-F044-8B42-8B2D-CA50DA79E763}"/>
              </a:ext>
            </a:extLst>
          </p:cNvPr>
          <p:cNvSpPr>
            <a:spLocks noGrp="1"/>
          </p:cNvSpPr>
          <p:nvPr>
            <p:ph type="sldNum" sz="quarter" idx="4"/>
          </p:nvPr>
        </p:nvSpPr>
        <p:spPr/>
        <p:txBody>
          <a:bodyPr/>
          <a:lstStyle/>
          <a:p>
            <a:fld id="{2ABE124A-B5C5-46E0-B944-45307B126769}" type="slidenum">
              <a:rPr lang="en-AU" smtClean="0"/>
              <a:pPr/>
              <a:t>33</a:t>
            </a:fld>
            <a:r>
              <a:rPr lang="en-AU"/>
              <a:t>  |</a:t>
            </a:r>
            <a:endParaRPr lang="en-AU" dirty="0"/>
          </a:p>
        </p:txBody>
      </p:sp>
    </p:spTree>
    <p:extLst>
      <p:ext uri="{BB962C8B-B14F-4D97-AF65-F5344CB8AC3E}">
        <p14:creationId xmlns:p14="http://schemas.microsoft.com/office/powerpoint/2010/main" val="6485830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9AA5E16-F46B-477A-8F1C-620C66AB498D}"/>
              </a:ext>
            </a:extLst>
          </p:cNvPr>
          <p:cNvSpPr>
            <a:spLocks noGrp="1"/>
          </p:cNvSpPr>
          <p:nvPr>
            <p:ph type="title"/>
          </p:nvPr>
        </p:nvSpPr>
        <p:spPr/>
        <p:txBody>
          <a:bodyPr/>
          <a:lstStyle/>
          <a:p>
            <a:r>
              <a:rPr lang="en-US" dirty="0"/>
              <a:t>What have we learned?</a:t>
            </a:r>
            <a:endParaRPr lang="nl-NL" dirty="0"/>
          </a:p>
        </p:txBody>
      </p:sp>
      <p:sp>
        <p:nvSpPr>
          <p:cNvPr id="3" name="Tijdelijke aanduiding voor tekst 2">
            <a:extLst>
              <a:ext uri="{FF2B5EF4-FFF2-40B4-BE49-F238E27FC236}">
                <a16:creationId xmlns:a16="http://schemas.microsoft.com/office/drawing/2014/main" id="{1838292F-EE81-4CEF-BAEC-08F7098DD1CA}"/>
              </a:ext>
            </a:extLst>
          </p:cNvPr>
          <p:cNvSpPr>
            <a:spLocks noGrp="1"/>
          </p:cNvSpPr>
          <p:nvPr>
            <p:ph idx="1"/>
          </p:nvPr>
        </p:nvSpPr>
        <p:spPr/>
        <p:txBody>
          <a:bodyPr>
            <a:normAutofit fontScale="85000" lnSpcReduction="20000"/>
          </a:bodyPr>
          <a:lstStyle/>
          <a:p>
            <a:r>
              <a:rPr lang="en-US" dirty="0"/>
              <a:t>Some of the terminology operations in the FHIR and what they do</a:t>
            </a:r>
          </a:p>
          <a:p>
            <a:pPr lvl="1"/>
            <a:r>
              <a:rPr lang="en-US" dirty="0"/>
              <a:t>$expand</a:t>
            </a:r>
          </a:p>
          <a:p>
            <a:pPr lvl="2"/>
            <a:r>
              <a:rPr lang="en-US" dirty="0"/>
              <a:t>List all the codes in a </a:t>
            </a:r>
            <a:r>
              <a:rPr lang="en-US" dirty="0" err="1"/>
              <a:t>ValueSet</a:t>
            </a:r>
            <a:r>
              <a:rPr lang="en-US" dirty="0"/>
              <a:t>, or search for a code in a </a:t>
            </a:r>
            <a:r>
              <a:rPr lang="en-US" dirty="0" err="1"/>
              <a:t>ValueSet</a:t>
            </a:r>
            <a:endParaRPr lang="en-US" dirty="0"/>
          </a:p>
          <a:p>
            <a:pPr lvl="1"/>
            <a:r>
              <a:rPr lang="en-US" dirty="0"/>
              <a:t>$validate-code</a:t>
            </a:r>
          </a:p>
          <a:p>
            <a:pPr lvl="2"/>
            <a:r>
              <a:rPr lang="en-US" dirty="0"/>
              <a:t>Test whether a code is in a </a:t>
            </a:r>
            <a:r>
              <a:rPr lang="en-US" dirty="0" err="1"/>
              <a:t>ValueSet</a:t>
            </a:r>
            <a:r>
              <a:rPr lang="en-US" dirty="0"/>
              <a:t>, and test whether its display text is correct</a:t>
            </a:r>
          </a:p>
          <a:p>
            <a:pPr lvl="1"/>
            <a:r>
              <a:rPr lang="en-US" dirty="0"/>
              <a:t>$translate</a:t>
            </a:r>
          </a:p>
          <a:p>
            <a:pPr lvl="2"/>
            <a:r>
              <a:rPr lang="en-US" dirty="0"/>
              <a:t>Use a </a:t>
            </a:r>
            <a:r>
              <a:rPr lang="en-US" dirty="0" err="1"/>
              <a:t>ConceptMap</a:t>
            </a:r>
            <a:r>
              <a:rPr lang="en-US" dirty="0"/>
              <a:t> to find what a code maps to</a:t>
            </a:r>
          </a:p>
          <a:p>
            <a:pPr lvl="1"/>
            <a:r>
              <a:rPr lang="en-US" dirty="0"/>
              <a:t>$lookup</a:t>
            </a:r>
          </a:p>
          <a:p>
            <a:pPr lvl="2"/>
            <a:r>
              <a:rPr lang="en-US" dirty="0"/>
              <a:t>Find details about a code</a:t>
            </a:r>
          </a:p>
          <a:p>
            <a:pPr lvl="1"/>
            <a:r>
              <a:rPr lang="en-US" dirty="0"/>
              <a:t>$closure</a:t>
            </a:r>
          </a:p>
          <a:p>
            <a:pPr lvl="2"/>
            <a:r>
              <a:rPr lang="en-US" dirty="0"/>
              <a:t>Query hierarchy relationships amongst a set of codes</a:t>
            </a:r>
          </a:p>
          <a:p>
            <a:r>
              <a:rPr lang="en-US" dirty="0"/>
              <a:t>A quick example of making your own </a:t>
            </a:r>
            <a:r>
              <a:rPr lang="en-US" dirty="0" err="1"/>
              <a:t>ValueSet</a:t>
            </a:r>
            <a:endParaRPr lang="en-US" dirty="0"/>
          </a:p>
          <a:p>
            <a:r>
              <a:rPr lang="en-US" dirty="0"/>
              <a:t>Some pathways for integration of FHIR and terminology servers!</a:t>
            </a:r>
          </a:p>
          <a:p>
            <a:pPr marL="0" indent="0">
              <a:buNone/>
            </a:pPr>
            <a:endParaRPr lang="en-US" dirty="0"/>
          </a:p>
          <a:p>
            <a:pPr lvl="1"/>
            <a:endParaRPr lang="en-US" dirty="0"/>
          </a:p>
          <a:p>
            <a:endParaRPr lang="nl-NL" dirty="0"/>
          </a:p>
        </p:txBody>
      </p:sp>
      <p:sp>
        <p:nvSpPr>
          <p:cNvPr id="4" name="Footer Placeholder 3">
            <a:extLst>
              <a:ext uri="{FF2B5EF4-FFF2-40B4-BE49-F238E27FC236}">
                <a16:creationId xmlns:a16="http://schemas.microsoft.com/office/drawing/2014/main" id="{1B4B85FE-5A8F-524D-B1DA-5010598A3B64}"/>
              </a:ext>
            </a:extLst>
          </p:cNvPr>
          <p:cNvSpPr>
            <a:spLocks noGrp="1"/>
          </p:cNvSpPr>
          <p:nvPr>
            <p:ph type="ftr" sz="quarter" idx="11"/>
          </p:nvPr>
        </p:nvSpPr>
        <p:spPr/>
        <p:txBody>
          <a:bodyPr/>
          <a:lstStyle/>
          <a:p>
            <a:r>
              <a:rPr lang="en-AU"/>
              <a:t>Follow the Yellow Brick Code  |  Jim Steel</a:t>
            </a:r>
          </a:p>
        </p:txBody>
      </p:sp>
      <p:sp>
        <p:nvSpPr>
          <p:cNvPr id="5" name="Slide Number Placeholder 4">
            <a:extLst>
              <a:ext uri="{FF2B5EF4-FFF2-40B4-BE49-F238E27FC236}">
                <a16:creationId xmlns:a16="http://schemas.microsoft.com/office/drawing/2014/main" id="{32932D77-DECC-794B-9FAB-C960BB9F3BB2}"/>
              </a:ext>
            </a:extLst>
          </p:cNvPr>
          <p:cNvSpPr>
            <a:spLocks noGrp="1"/>
          </p:cNvSpPr>
          <p:nvPr>
            <p:ph type="sldNum" sz="quarter" idx="4"/>
          </p:nvPr>
        </p:nvSpPr>
        <p:spPr/>
        <p:txBody>
          <a:bodyPr/>
          <a:lstStyle/>
          <a:p>
            <a:fld id="{2ABE124A-B5C5-46E0-B944-45307B126769}" type="slidenum">
              <a:rPr lang="en-AU" smtClean="0"/>
              <a:pPr/>
              <a:t>34</a:t>
            </a:fld>
            <a:r>
              <a:rPr lang="en-AU"/>
              <a:t>  |</a:t>
            </a:r>
            <a:endParaRPr lang="en-AU" dirty="0"/>
          </a:p>
        </p:txBody>
      </p:sp>
    </p:spTree>
    <p:extLst>
      <p:ext uri="{BB962C8B-B14F-4D97-AF65-F5344CB8AC3E}">
        <p14:creationId xmlns:p14="http://schemas.microsoft.com/office/powerpoint/2010/main" val="30148174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76C1B69-ECA4-4324-A47F-B33BA9F99428}"/>
              </a:ext>
            </a:extLst>
          </p:cNvPr>
          <p:cNvSpPr>
            <a:spLocks noGrp="1"/>
          </p:cNvSpPr>
          <p:nvPr>
            <p:ph type="title"/>
          </p:nvPr>
        </p:nvSpPr>
        <p:spPr/>
        <p:txBody>
          <a:bodyPr/>
          <a:lstStyle/>
          <a:p>
            <a:r>
              <a:rPr lang="nl-NL" dirty="0"/>
              <a:t>Contact</a:t>
            </a:r>
          </a:p>
        </p:txBody>
      </p:sp>
      <p:sp>
        <p:nvSpPr>
          <p:cNvPr id="3" name="Tijdelijke aanduiding voor tekst 2">
            <a:extLst>
              <a:ext uri="{FF2B5EF4-FFF2-40B4-BE49-F238E27FC236}">
                <a16:creationId xmlns:a16="http://schemas.microsoft.com/office/drawing/2014/main" id="{340F8029-2E27-40C8-A27E-A393EEF3C1F8}"/>
              </a:ext>
            </a:extLst>
          </p:cNvPr>
          <p:cNvSpPr>
            <a:spLocks noGrp="1"/>
          </p:cNvSpPr>
          <p:nvPr>
            <p:ph idx="1"/>
          </p:nvPr>
        </p:nvSpPr>
        <p:spPr/>
        <p:txBody>
          <a:bodyPr/>
          <a:lstStyle/>
          <a:p>
            <a:r>
              <a:rPr lang="en-US" dirty="0"/>
              <a:t>Please ask questions:</a:t>
            </a:r>
          </a:p>
          <a:p>
            <a:pPr lvl="1"/>
            <a:r>
              <a:rPr lang="en-US" dirty="0"/>
              <a:t>Email: </a:t>
            </a:r>
            <a:r>
              <a:rPr lang="en-US" dirty="0">
                <a:hlinkClick r:id="rId3"/>
              </a:rPr>
              <a:t>ontoserver-support@csiro.au</a:t>
            </a:r>
            <a:endParaRPr lang="en-US" dirty="0"/>
          </a:p>
          <a:p>
            <a:pPr lvl="1"/>
            <a:r>
              <a:rPr lang="en-US" dirty="0"/>
              <a:t>On the FHIR </a:t>
            </a:r>
            <a:r>
              <a:rPr lang="en-US" dirty="0" err="1"/>
              <a:t>Zulip</a:t>
            </a:r>
            <a:r>
              <a:rPr lang="en-US" dirty="0"/>
              <a:t> in #terminology</a:t>
            </a:r>
          </a:p>
          <a:p>
            <a:pPr lvl="1"/>
            <a:r>
              <a:rPr lang="en-US" dirty="0"/>
              <a:t>Twitter: @</a:t>
            </a:r>
            <a:r>
              <a:rPr lang="en-US" dirty="0" err="1"/>
              <a:t>ontoserver</a:t>
            </a:r>
            <a:endParaRPr lang="en-US" dirty="0"/>
          </a:p>
          <a:p>
            <a:endParaRPr lang="nl-NL" dirty="0"/>
          </a:p>
        </p:txBody>
      </p:sp>
      <p:sp>
        <p:nvSpPr>
          <p:cNvPr id="4" name="Footer Placeholder 3">
            <a:extLst>
              <a:ext uri="{FF2B5EF4-FFF2-40B4-BE49-F238E27FC236}">
                <a16:creationId xmlns:a16="http://schemas.microsoft.com/office/drawing/2014/main" id="{89FAA04F-70B9-6B4D-9985-8F8CE9A1E370}"/>
              </a:ext>
            </a:extLst>
          </p:cNvPr>
          <p:cNvSpPr>
            <a:spLocks noGrp="1"/>
          </p:cNvSpPr>
          <p:nvPr>
            <p:ph type="ftr" sz="quarter" idx="11"/>
          </p:nvPr>
        </p:nvSpPr>
        <p:spPr/>
        <p:txBody>
          <a:bodyPr/>
          <a:lstStyle/>
          <a:p>
            <a:r>
              <a:rPr lang="en-AU"/>
              <a:t>Follow the Yellow Brick Code  |  Jim Steel</a:t>
            </a:r>
          </a:p>
        </p:txBody>
      </p:sp>
      <p:sp>
        <p:nvSpPr>
          <p:cNvPr id="5" name="Slide Number Placeholder 4">
            <a:extLst>
              <a:ext uri="{FF2B5EF4-FFF2-40B4-BE49-F238E27FC236}">
                <a16:creationId xmlns:a16="http://schemas.microsoft.com/office/drawing/2014/main" id="{03D277C0-3962-334C-AB00-6E4CE7991865}"/>
              </a:ext>
            </a:extLst>
          </p:cNvPr>
          <p:cNvSpPr>
            <a:spLocks noGrp="1"/>
          </p:cNvSpPr>
          <p:nvPr>
            <p:ph type="sldNum" sz="quarter" idx="4"/>
          </p:nvPr>
        </p:nvSpPr>
        <p:spPr/>
        <p:txBody>
          <a:bodyPr/>
          <a:lstStyle/>
          <a:p>
            <a:fld id="{2ABE124A-B5C5-46E0-B944-45307B126769}" type="slidenum">
              <a:rPr lang="en-AU" smtClean="0"/>
              <a:pPr/>
              <a:t>35</a:t>
            </a:fld>
            <a:r>
              <a:rPr lang="en-AU"/>
              <a:t>  |</a:t>
            </a:r>
            <a:endParaRPr lang="en-AU" dirty="0"/>
          </a:p>
        </p:txBody>
      </p:sp>
    </p:spTree>
    <p:extLst>
      <p:ext uri="{BB962C8B-B14F-4D97-AF65-F5344CB8AC3E}">
        <p14:creationId xmlns:p14="http://schemas.microsoft.com/office/powerpoint/2010/main" val="7628463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subTitle" idx="1"/>
          </p:nvPr>
        </p:nvSpPr>
        <p:spPr/>
        <p:txBody>
          <a:bodyPr>
            <a:normAutofit/>
          </a:bodyPr>
          <a:lstStyle/>
          <a:p>
            <a:pPr lvl="1">
              <a:lnSpc>
                <a:spcPct val="80000"/>
              </a:lnSpc>
              <a:tabLst>
                <a:tab pos="355600" algn="l"/>
              </a:tabLst>
            </a:pPr>
            <a:r>
              <a:rPr lang="en-US" sz="1500" dirty="0"/>
              <a:t>Dr Jim Steel	</a:t>
            </a:r>
            <a:br>
              <a:rPr lang="en-US" sz="1500" dirty="0"/>
            </a:br>
            <a:r>
              <a:rPr lang="en-US" sz="1500" dirty="0"/>
              <a:t>Team Leader, Health Data &amp; FHIR</a:t>
            </a:r>
          </a:p>
          <a:p>
            <a:pPr marL="270000" lvl="2" indent="-270000">
              <a:lnSpc>
                <a:spcPct val="80000"/>
              </a:lnSpc>
              <a:spcAft>
                <a:spcPct val="0"/>
              </a:spcAft>
            </a:pPr>
            <a:r>
              <a:rPr lang="en-US" sz="1500" b="1" dirty="0"/>
              <a:t>e</a:t>
            </a:r>
            <a:r>
              <a:rPr lang="en-US" sz="1500" dirty="0"/>
              <a:t>	</a:t>
            </a:r>
            <a:r>
              <a:rPr lang="en-US" sz="1500" dirty="0" err="1"/>
              <a:t>Jim.Steel@csiro.au</a:t>
            </a:r>
            <a:endParaRPr lang="en-US" sz="1500" dirty="0"/>
          </a:p>
          <a:p>
            <a:pPr marL="270000" lvl="2" indent="-270000">
              <a:lnSpc>
                <a:spcPct val="80000"/>
              </a:lnSpc>
              <a:spcAft>
                <a:spcPct val="0"/>
              </a:spcAft>
            </a:pPr>
            <a:r>
              <a:rPr lang="en-US" sz="1500" b="1" dirty="0"/>
              <a:t>w</a:t>
            </a:r>
            <a:r>
              <a:rPr lang="en-US" sz="1500" dirty="0"/>
              <a:t>	https://</a:t>
            </a:r>
            <a:r>
              <a:rPr lang="en-US" sz="1500" dirty="0" err="1"/>
              <a:t>ontoserver.csiro.au</a:t>
            </a:r>
            <a:endParaRPr lang="en-US" sz="1500" dirty="0"/>
          </a:p>
        </p:txBody>
      </p:sp>
      <p:sp>
        <p:nvSpPr>
          <p:cNvPr id="38913" name="Title 3"/>
          <p:cNvSpPr>
            <a:spLocks noGrp="1"/>
          </p:cNvSpPr>
          <p:nvPr>
            <p:ph type="title"/>
          </p:nvPr>
        </p:nvSpPr>
        <p:spPr/>
        <p:txBody>
          <a:bodyPr/>
          <a:lstStyle/>
          <a:p>
            <a:pPr eaLnBrk="1" hangingPunct="1">
              <a:spcAft>
                <a:spcPct val="0"/>
              </a:spcAft>
            </a:pPr>
            <a:r>
              <a:rPr lang="en-US" dirty="0"/>
              <a:t>Thank you</a:t>
            </a:r>
          </a:p>
        </p:txBody>
      </p:sp>
      <p:sp>
        <p:nvSpPr>
          <p:cNvPr id="5" name="Text Placeholder 4"/>
          <p:cNvSpPr>
            <a:spLocks noGrp="1"/>
          </p:cNvSpPr>
          <p:nvPr>
            <p:ph type="body" sz="quarter" idx="18"/>
          </p:nvPr>
        </p:nvSpPr>
        <p:spPr/>
        <p:txBody>
          <a:bodyPr/>
          <a:lstStyle/>
          <a:p>
            <a:r>
              <a:rPr lang="en-AU" dirty="0"/>
              <a:t>Australian E-Health Research Centre</a:t>
            </a:r>
          </a:p>
        </p:txBody>
      </p:sp>
    </p:spTree>
    <p:extLst>
      <p:ext uri="{BB962C8B-B14F-4D97-AF65-F5344CB8AC3E}">
        <p14:creationId xmlns:p14="http://schemas.microsoft.com/office/powerpoint/2010/main" val="417937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E430D-BD64-FC4F-AA6E-4B0FF29E8A64}"/>
              </a:ext>
            </a:extLst>
          </p:cNvPr>
          <p:cNvSpPr>
            <a:spLocks noGrp="1"/>
          </p:cNvSpPr>
          <p:nvPr>
            <p:ph type="title"/>
          </p:nvPr>
        </p:nvSpPr>
        <p:spPr/>
        <p:txBody>
          <a:bodyPr/>
          <a:lstStyle/>
          <a:p>
            <a:r>
              <a:rPr lang="en-US" dirty="0"/>
              <a:t>FHIR Terminology resources</a:t>
            </a:r>
          </a:p>
        </p:txBody>
      </p:sp>
      <p:sp>
        <p:nvSpPr>
          <p:cNvPr id="49" name="Text Placeholder 48">
            <a:extLst>
              <a:ext uri="{FF2B5EF4-FFF2-40B4-BE49-F238E27FC236}">
                <a16:creationId xmlns:a16="http://schemas.microsoft.com/office/drawing/2014/main" id="{01B4B20F-2AD4-7846-BBCF-261CC45106BD}"/>
              </a:ext>
            </a:extLst>
          </p:cNvPr>
          <p:cNvSpPr>
            <a:spLocks noGrp="1"/>
          </p:cNvSpPr>
          <p:nvPr>
            <p:ph idx="1"/>
          </p:nvPr>
        </p:nvSpPr>
        <p:spPr>
          <a:xfrm>
            <a:off x="2194198" y="1273555"/>
            <a:ext cx="1236690" cy="639365"/>
          </a:xfrm>
          <a:prstGeom prst="foldedCorne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en-US" sz="1350" dirty="0"/>
              <a:t>$expand</a:t>
            </a:r>
            <a:br>
              <a:rPr lang="en-US" sz="1350" dirty="0"/>
            </a:br>
            <a:r>
              <a:rPr lang="en-US" sz="1350" dirty="0"/>
              <a:t>$validate-code</a:t>
            </a:r>
          </a:p>
        </p:txBody>
      </p:sp>
      <p:cxnSp>
        <p:nvCxnSpPr>
          <p:cNvPr id="26" name="Straight Arrow Connector 25">
            <a:extLst>
              <a:ext uri="{FF2B5EF4-FFF2-40B4-BE49-F238E27FC236}">
                <a16:creationId xmlns:a16="http://schemas.microsoft.com/office/drawing/2014/main" id="{2C8F6454-7A12-0F4A-B4E5-BDC6A61E83C8}"/>
              </a:ext>
            </a:extLst>
          </p:cNvPr>
          <p:cNvCxnSpPr>
            <a:cxnSpLocks/>
          </p:cNvCxnSpPr>
          <p:nvPr/>
        </p:nvCxnSpPr>
        <p:spPr>
          <a:xfrm>
            <a:off x="5058228" y="2315123"/>
            <a:ext cx="266864" cy="83036"/>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6F0887FE-8545-C44B-8448-28F4B4D78BE6}"/>
              </a:ext>
            </a:extLst>
          </p:cNvPr>
          <p:cNvSpPr txBox="1"/>
          <p:nvPr/>
        </p:nvSpPr>
        <p:spPr>
          <a:xfrm rot="1066823">
            <a:off x="5016221" y="2047245"/>
            <a:ext cx="329658" cy="267766"/>
          </a:xfrm>
          <a:prstGeom prst="rect">
            <a:avLst/>
          </a:prstGeom>
          <a:noFill/>
        </p:spPr>
        <p:txBody>
          <a:bodyPr wrap="square" rtlCol="0">
            <a:spAutoFit/>
          </a:bodyPr>
          <a:lstStyle/>
          <a:p>
            <a:r>
              <a:rPr lang="en-AU" sz="570"/>
              <a:t>Target</a:t>
            </a:r>
          </a:p>
        </p:txBody>
      </p:sp>
      <p:sp>
        <p:nvSpPr>
          <p:cNvPr id="28" name="Rounded Rectangle 27">
            <a:extLst>
              <a:ext uri="{FF2B5EF4-FFF2-40B4-BE49-F238E27FC236}">
                <a16:creationId xmlns:a16="http://schemas.microsoft.com/office/drawing/2014/main" id="{7C9D5F3F-26F6-F246-8356-E43E5FA00538}"/>
              </a:ext>
            </a:extLst>
          </p:cNvPr>
          <p:cNvSpPr/>
          <p:nvPr/>
        </p:nvSpPr>
        <p:spPr>
          <a:xfrm>
            <a:off x="4297411" y="1713962"/>
            <a:ext cx="759375" cy="1368393"/>
          </a:xfrm>
          <a:prstGeom prst="round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AU" sz="788" b="1" dirty="0"/>
              <a:t>Concept Map</a:t>
            </a:r>
          </a:p>
          <a:p>
            <a:pPr algn="ctr"/>
            <a:r>
              <a:rPr lang="en-AU" sz="591" dirty="0"/>
              <a:t>A (one way) mapping from a set of concepts to one or more other concepts</a:t>
            </a:r>
          </a:p>
          <a:p>
            <a:endParaRPr lang="en-AU" sz="591" dirty="0"/>
          </a:p>
        </p:txBody>
      </p:sp>
      <p:grpSp>
        <p:nvGrpSpPr>
          <p:cNvPr id="29" name="Group 28">
            <a:extLst>
              <a:ext uri="{FF2B5EF4-FFF2-40B4-BE49-F238E27FC236}">
                <a16:creationId xmlns:a16="http://schemas.microsoft.com/office/drawing/2014/main" id="{F37C1591-C9BE-5946-9BF2-000BA01CF921}"/>
              </a:ext>
            </a:extLst>
          </p:cNvPr>
          <p:cNvGrpSpPr/>
          <p:nvPr/>
        </p:nvGrpSpPr>
        <p:grpSpPr>
          <a:xfrm>
            <a:off x="3975005" y="2095297"/>
            <a:ext cx="388248" cy="210748"/>
            <a:chOff x="4747663" y="2672228"/>
            <a:chExt cx="920292" cy="499557"/>
          </a:xfrm>
        </p:grpSpPr>
        <p:cxnSp>
          <p:nvCxnSpPr>
            <p:cNvPr id="30" name="Straight Arrow Connector 29">
              <a:extLst>
                <a:ext uri="{FF2B5EF4-FFF2-40B4-BE49-F238E27FC236}">
                  <a16:creationId xmlns:a16="http://schemas.microsoft.com/office/drawing/2014/main" id="{CF846CBD-5E43-0041-8A05-00BF129B68C9}"/>
                </a:ext>
              </a:extLst>
            </p:cNvPr>
            <p:cNvCxnSpPr/>
            <p:nvPr/>
          </p:nvCxnSpPr>
          <p:spPr>
            <a:xfrm flipH="1">
              <a:off x="4916672" y="2984626"/>
              <a:ext cx="582272" cy="18715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8DA1A063-5D0B-594D-BA05-F039572CDBE2}"/>
                </a:ext>
              </a:extLst>
            </p:cNvPr>
            <p:cNvSpPr txBox="1"/>
            <p:nvPr/>
          </p:nvSpPr>
          <p:spPr>
            <a:xfrm rot="20470193">
              <a:off x="4747663" y="2672228"/>
              <a:ext cx="920292" cy="426788"/>
            </a:xfrm>
            <a:prstGeom prst="rect">
              <a:avLst/>
            </a:prstGeom>
            <a:noFill/>
          </p:spPr>
          <p:txBody>
            <a:bodyPr wrap="none" rtlCol="0">
              <a:spAutoFit/>
            </a:bodyPr>
            <a:lstStyle/>
            <a:p>
              <a:r>
                <a:rPr lang="en-AU" sz="570"/>
                <a:t>Source</a:t>
              </a:r>
            </a:p>
          </p:txBody>
        </p:sp>
      </p:grpSp>
      <p:graphicFrame>
        <p:nvGraphicFramePr>
          <p:cNvPr id="32" name="Table 31">
            <a:extLst>
              <a:ext uri="{FF2B5EF4-FFF2-40B4-BE49-F238E27FC236}">
                <a16:creationId xmlns:a16="http://schemas.microsoft.com/office/drawing/2014/main" id="{6D05B788-0ED0-CD4A-93FC-F635BE63240A}"/>
              </a:ext>
            </a:extLst>
          </p:cNvPr>
          <p:cNvGraphicFramePr>
            <a:graphicFrameLocks noGrp="1"/>
          </p:cNvGraphicFramePr>
          <p:nvPr/>
        </p:nvGraphicFramePr>
        <p:xfrm>
          <a:off x="4332922" y="2365822"/>
          <a:ext cx="675417" cy="610190"/>
        </p:xfrm>
        <a:graphic>
          <a:graphicData uri="http://schemas.openxmlformats.org/drawingml/2006/table">
            <a:tbl>
              <a:tblPr firstRow="1" bandRow="1">
                <a:tableStyleId>{00A15C55-8517-42AA-B614-E9B94910E393}</a:tableStyleId>
              </a:tblPr>
              <a:tblGrid>
                <a:gridCol w="225139">
                  <a:extLst>
                    <a:ext uri="{9D8B030D-6E8A-4147-A177-3AD203B41FA5}">
                      <a16:colId xmlns:a16="http://schemas.microsoft.com/office/drawing/2014/main" val="20000"/>
                    </a:ext>
                  </a:extLst>
                </a:gridCol>
                <a:gridCol w="225139">
                  <a:extLst>
                    <a:ext uri="{9D8B030D-6E8A-4147-A177-3AD203B41FA5}">
                      <a16:colId xmlns:a16="http://schemas.microsoft.com/office/drawing/2014/main" val="20001"/>
                    </a:ext>
                  </a:extLst>
                </a:gridCol>
                <a:gridCol w="225139">
                  <a:extLst>
                    <a:ext uri="{9D8B030D-6E8A-4147-A177-3AD203B41FA5}">
                      <a16:colId xmlns:a16="http://schemas.microsoft.com/office/drawing/2014/main" val="20002"/>
                    </a:ext>
                  </a:extLst>
                </a:gridCol>
              </a:tblGrid>
              <a:tr h="122038">
                <a:tc>
                  <a:txBody>
                    <a:bodyPr/>
                    <a:lstStyle/>
                    <a:p>
                      <a:pPr algn="ctr"/>
                      <a:r>
                        <a:rPr lang="en-US" sz="500" err="1"/>
                        <a:t>src</a:t>
                      </a:r>
                      <a:endParaRPr lang="en-US" sz="500"/>
                    </a:p>
                  </a:txBody>
                  <a:tcPr marL="38576" marR="38576" marT="19288" marB="19288"/>
                </a:tc>
                <a:tc>
                  <a:txBody>
                    <a:bodyPr/>
                    <a:lstStyle/>
                    <a:p>
                      <a:pPr algn="ctr"/>
                      <a:r>
                        <a:rPr lang="en-US" sz="500" err="1"/>
                        <a:t>rel</a:t>
                      </a:r>
                      <a:endParaRPr lang="en-US" sz="500"/>
                    </a:p>
                  </a:txBody>
                  <a:tcPr marL="38576" marR="38576" marT="19288" marB="19288"/>
                </a:tc>
                <a:tc>
                  <a:txBody>
                    <a:bodyPr/>
                    <a:lstStyle/>
                    <a:p>
                      <a:pPr algn="ctr"/>
                      <a:r>
                        <a:rPr lang="en-US" sz="500" err="1"/>
                        <a:t>tgt</a:t>
                      </a:r>
                      <a:endParaRPr lang="en-US" sz="500"/>
                    </a:p>
                  </a:txBody>
                  <a:tcPr marL="38576" marR="38576" marT="19288" marB="19288"/>
                </a:tc>
                <a:extLst>
                  <a:ext uri="{0D108BD9-81ED-4DB2-BD59-A6C34878D82A}">
                    <a16:rowId xmlns:a16="http://schemas.microsoft.com/office/drawing/2014/main" val="10000"/>
                  </a:ext>
                </a:extLst>
              </a:tr>
              <a:tr h="122038">
                <a:tc>
                  <a:txBody>
                    <a:bodyPr/>
                    <a:lstStyle/>
                    <a:p>
                      <a:endParaRPr lang="en-US" sz="500"/>
                    </a:p>
                  </a:txBody>
                  <a:tcPr marL="38576" marR="38576" marT="19288" marB="19288"/>
                </a:tc>
                <a:tc>
                  <a:txBody>
                    <a:bodyPr/>
                    <a:lstStyle/>
                    <a:p>
                      <a:endParaRPr lang="en-US" sz="500"/>
                    </a:p>
                  </a:txBody>
                  <a:tcPr marL="38576" marR="38576" marT="19288" marB="19288"/>
                </a:tc>
                <a:tc>
                  <a:txBody>
                    <a:bodyPr/>
                    <a:lstStyle/>
                    <a:p>
                      <a:endParaRPr lang="en-US" sz="500"/>
                    </a:p>
                  </a:txBody>
                  <a:tcPr marL="38576" marR="38576" marT="19288" marB="19288"/>
                </a:tc>
                <a:extLst>
                  <a:ext uri="{0D108BD9-81ED-4DB2-BD59-A6C34878D82A}">
                    <a16:rowId xmlns:a16="http://schemas.microsoft.com/office/drawing/2014/main" val="10001"/>
                  </a:ext>
                </a:extLst>
              </a:tr>
              <a:tr h="122038">
                <a:tc>
                  <a:txBody>
                    <a:bodyPr/>
                    <a:lstStyle/>
                    <a:p>
                      <a:endParaRPr lang="en-US" sz="500"/>
                    </a:p>
                  </a:txBody>
                  <a:tcPr marL="38576" marR="38576" marT="19288" marB="19288"/>
                </a:tc>
                <a:tc>
                  <a:txBody>
                    <a:bodyPr/>
                    <a:lstStyle/>
                    <a:p>
                      <a:endParaRPr lang="en-US" sz="500"/>
                    </a:p>
                  </a:txBody>
                  <a:tcPr marL="38576" marR="38576" marT="19288" marB="19288"/>
                </a:tc>
                <a:tc>
                  <a:txBody>
                    <a:bodyPr/>
                    <a:lstStyle/>
                    <a:p>
                      <a:endParaRPr lang="en-US" sz="500"/>
                    </a:p>
                  </a:txBody>
                  <a:tcPr marL="38576" marR="38576" marT="19288" marB="19288"/>
                </a:tc>
                <a:extLst>
                  <a:ext uri="{0D108BD9-81ED-4DB2-BD59-A6C34878D82A}">
                    <a16:rowId xmlns:a16="http://schemas.microsoft.com/office/drawing/2014/main" val="10002"/>
                  </a:ext>
                </a:extLst>
              </a:tr>
              <a:tr h="122038">
                <a:tc>
                  <a:txBody>
                    <a:bodyPr/>
                    <a:lstStyle/>
                    <a:p>
                      <a:endParaRPr lang="en-US" sz="500"/>
                    </a:p>
                  </a:txBody>
                  <a:tcPr marL="38576" marR="38576" marT="19288" marB="19288"/>
                </a:tc>
                <a:tc>
                  <a:txBody>
                    <a:bodyPr/>
                    <a:lstStyle/>
                    <a:p>
                      <a:endParaRPr lang="en-US" sz="500"/>
                    </a:p>
                  </a:txBody>
                  <a:tcPr marL="38576" marR="38576" marT="19288" marB="19288"/>
                </a:tc>
                <a:tc>
                  <a:txBody>
                    <a:bodyPr/>
                    <a:lstStyle/>
                    <a:p>
                      <a:endParaRPr lang="en-US" sz="500"/>
                    </a:p>
                  </a:txBody>
                  <a:tcPr marL="38576" marR="38576" marT="19288" marB="19288"/>
                </a:tc>
                <a:extLst>
                  <a:ext uri="{0D108BD9-81ED-4DB2-BD59-A6C34878D82A}">
                    <a16:rowId xmlns:a16="http://schemas.microsoft.com/office/drawing/2014/main" val="10003"/>
                  </a:ext>
                </a:extLst>
              </a:tr>
              <a:tr h="122038">
                <a:tc>
                  <a:txBody>
                    <a:bodyPr/>
                    <a:lstStyle/>
                    <a:p>
                      <a:endParaRPr lang="en-US" sz="500"/>
                    </a:p>
                  </a:txBody>
                  <a:tcPr marL="38576" marR="38576" marT="19288" marB="19288"/>
                </a:tc>
                <a:tc>
                  <a:txBody>
                    <a:bodyPr/>
                    <a:lstStyle/>
                    <a:p>
                      <a:endParaRPr lang="en-US" sz="500"/>
                    </a:p>
                  </a:txBody>
                  <a:tcPr marL="38576" marR="38576" marT="19288" marB="19288"/>
                </a:tc>
                <a:tc>
                  <a:txBody>
                    <a:bodyPr/>
                    <a:lstStyle/>
                    <a:p>
                      <a:endParaRPr lang="en-US" sz="500"/>
                    </a:p>
                  </a:txBody>
                  <a:tcPr marL="38576" marR="38576" marT="19288" marB="19288"/>
                </a:tc>
                <a:extLst>
                  <a:ext uri="{0D108BD9-81ED-4DB2-BD59-A6C34878D82A}">
                    <a16:rowId xmlns:a16="http://schemas.microsoft.com/office/drawing/2014/main" val="10004"/>
                  </a:ext>
                </a:extLst>
              </a:tr>
            </a:tbl>
          </a:graphicData>
        </a:graphic>
      </p:graphicFrame>
      <p:sp>
        <p:nvSpPr>
          <p:cNvPr id="33" name="Rounded Rectangle 32">
            <a:extLst>
              <a:ext uri="{FF2B5EF4-FFF2-40B4-BE49-F238E27FC236}">
                <a16:creationId xmlns:a16="http://schemas.microsoft.com/office/drawing/2014/main" id="{F141F559-7942-7341-951B-19C0236FE9DF}"/>
              </a:ext>
            </a:extLst>
          </p:cNvPr>
          <p:cNvSpPr/>
          <p:nvPr/>
        </p:nvSpPr>
        <p:spPr>
          <a:xfrm>
            <a:off x="2335270" y="2439687"/>
            <a:ext cx="759375" cy="12502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AU" sz="788" b="1"/>
              <a:t>Code System</a:t>
            </a:r>
          </a:p>
          <a:p>
            <a:pPr algn="l"/>
            <a:r>
              <a:rPr lang="en-AU" sz="563"/>
              <a:t>A set of concepts with a coherent meaning</a:t>
            </a:r>
          </a:p>
          <a:p>
            <a:pPr algn="l"/>
            <a:endParaRPr lang="en-AU" sz="563"/>
          </a:p>
          <a:p>
            <a:pPr algn="l"/>
            <a:r>
              <a:rPr lang="en-AU" sz="563" err="1"/>
              <a:t>url</a:t>
            </a:r>
            <a:r>
              <a:rPr lang="en-AU" sz="563"/>
              <a:t>, version, name, …</a:t>
            </a:r>
          </a:p>
          <a:p>
            <a:pPr algn="l"/>
            <a:r>
              <a:rPr lang="en-AU" sz="563"/>
              <a:t>Filters, Properties</a:t>
            </a:r>
          </a:p>
          <a:p>
            <a:pPr algn="l"/>
            <a:r>
              <a:rPr lang="en-AU" sz="563"/>
              <a:t>Concepts</a:t>
            </a:r>
          </a:p>
          <a:p>
            <a:pPr marL="120548" indent="-120548">
              <a:buFont typeface="Arial" charset="0"/>
              <a:buChar char="•"/>
            </a:pPr>
            <a:r>
              <a:rPr lang="en-AU" sz="563"/>
              <a:t>Code</a:t>
            </a:r>
          </a:p>
          <a:p>
            <a:pPr marL="120548" indent="-120548">
              <a:buFont typeface="Arial" charset="0"/>
              <a:buChar char="•"/>
            </a:pPr>
            <a:r>
              <a:rPr lang="en-AU" sz="563"/>
              <a:t>Display</a:t>
            </a:r>
          </a:p>
          <a:p>
            <a:pPr marL="120548" indent="-120548">
              <a:buFont typeface="Arial" charset="0"/>
              <a:buChar char="•"/>
            </a:pPr>
            <a:r>
              <a:rPr lang="en-AU" sz="563"/>
              <a:t>Definition</a:t>
            </a:r>
            <a:endParaRPr lang="en-AU" sz="506"/>
          </a:p>
        </p:txBody>
      </p:sp>
      <p:grpSp>
        <p:nvGrpSpPr>
          <p:cNvPr id="34" name="Group 33">
            <a:extLst>
              <a:ext uri="{FF2B5EF4-FFF2-40B4-BE49-F238E27FC236}">
                <a16:creationId xmlns:a16="http://schemas.microsoft.com/office/drawing/2014/main" id="{89155B94-7F03-194C-B905-993418CC8B41}"/>
              </a:ext>
            </a:extLst>
          </p:cNvPr>
          <p:cNvGrpSpPr/>
          <p:nvPr/>
        </p:nvGrpSpPr>
        <p:grpSpPr>
          <a:xfrm>
            <a:off x="3088426" y="2172125"/>
            <a:ext cx="345287" cy="449836"/>
            <a:chOff x="3444283" y="3238524"/>
            <a:chExt cx="818457" cy="691763"/>
          </a:xfrm>
        </p:grpSpPr>
        <p:cxnSp>
          <p:nvCxnSpPr>
            <p:cNvPr id="35" name="Straight Arrow Connector 34">
              <a:extLst>
                <a:ext uri="{FF2B5EF4-FFF2-40B4-BE49-F238E27FC236}">
                  <a16:creationId xmlns:a16="http://schemas.microsoft.com/office/drawing/2014/main" id="{F49E15A5-7C25-BA4D-9166-3003CEDD2972}"/>
                </a:ext>
              </a:extLst>
            </p:cNvPr>
            <p:cNvCxnSpPr/>
            <p:nvPr/>
          </p:nvCxnSpPr>
          <p:spPr>
            <a:xfrm flipH="1">
              <a:off x="3449086" y="3687260"/>
              <a:ext cx="756084" cy="243027"/>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385E7B1B-464E-D145-8F0D-80A5B7D73023}"/>
                </a:ext>
              </a:extLst>
            </p:cNvPr>
            <p:cNvSpPr txBox="1"/>
            <p:nvPr/>
          </p:nvSpPr>
          <p:spPr>
            <a:xfrm rot="20673188">
              <a:off x="3444283" y="3238524"/>
              <a:ext cx="818457" cy="546664"/>
            </a:xfrm>
            <a:prstGeom prst="rect">
              <a:avLst/>
            </a:prstGeom>
            <a:noFill/>
          </p:spPr>
          <p:txBody>
            <a:bodyPr wrap="square" rtlCol="0">
              <a:spAutoFit/>
            </a:bodyPr>
            <a:lstStyle/>
            <a:p>
              <a:r>
                <a:rPr lang="en-AU" sz="570" dirty="0"/>
                <a:t>Selects</a:t>
              </a:r>
            </a:p>
            <a:p>
              <a:r>
                <a:rPr lang="en-AU" sz="570" dirty="0"/>
                <a:t>from</a:t>
              </a:r>
            </a:p>
          </p:txBody>
        </p:sp>
      </p:grpSp>
      <p:sp>
        <p:nvSpPr>
          <p:cNvPr id="37" name="Rounded Rectangle 36">
            <a:extLst>
              <a:ext uri="{FF2B5EF4-FFF2-40B4-BE49-F238E27FC236}">
                <a16:creationId xmlns:a16="http://schemas.microsoft.com/office/drawing/2014/main" id="{49A2EC70-892E-BD4E-A5F8-103B1031EC2A}"/>
              </a:ext>
            </a:extLst>
          </p:cNvPr>
          <p:cNvSpPr/>
          <p:nvPr/>
        </p:nvSpPr>
        <p:spPr>
          <a:xfrm>
            <a:off x="6274808" y="2439688"/>
            <a:ext cx="759375" cy="12499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AU" sz="788" b="1" dirty="0"/>
              <a:t>Code System</a:t>
            </a:r>
          </a:p>
          <a:p>
            <a:pPr algn="l"/>
            <a:r>
              <a:rPr lang="en-AU" sz="563" dirty="0"/>
              <a:t>A set of concepts with a coherent meaning</a:t>
            </a:r>
          </a:p>
          <a:p>
            <a:pPr algn="l"/>
            <a:endParaRPr lang="en-AU" sz="563" dirty="0"/>
          </a:p>
          <a:p>
            <a:pPr algn="l"/>
            <a:r>
              <a:rPr lang="en-AU" sz="563" dirty="0" err="1"/>
              <a:t>url</a:t>
            </a:r>
            <a:r>
              <a:rPr lang="en-AU" sz="563" dirty="0"/>
              <a:t>, version, name, …</a:t>
            </a:r>
          </a:p>
          <a:p>
            <a:pPr algn="l"/>
            <a:r>
              <a:rPr lang="en-AU" sz="563" dirty="0"/>
              <a:t>Filters, Properties</a:t>
            </a:r>
          </a:p>
          <a:p>
            <a:pPr algn="l"/>
            <a:r>
              <a:rPr lang="en-AU" sz="563" dirty="0"/>
              <a:t>Concepts</a:t>
            </a:r>
          </a:p>
          <a:p>
            <a:pPr marL="120548" indent="-120548">
              <a:buFont typeface="Arial" charset="0"/>
              <a:buChar char="•"/>
            </a:pPr>
            <a:r>
              <a:rPr lang="en-AU" sz="563" dirty="0"/>
              <a:t>Code</a:t>
            </a:r>
          </a:p>
          <a:p>
            <a:pPr marL="120548" indent="-120548">
              <a:buFont typeface="Arial" charset="0"/>
              <a:buChar char="•"/>
            </a:pPr>
            <a:r>
              <a:rPr lang="en-AU" sz="563" dirty="0"/>
              <a:t>Display</a:t>
            </a:r>
          </a:p>
          <a:p>
            <a:pPr marL="120548" indent="-120548">
              <a:buFont typeface="Arial" charset="0"/>
              <a:buChar char="•"/>
            </a:pPr>
            <a:r>
              <a:rPr lang="en-AU" sz="563" dirty="0"/>
              <a:t>Definition</a:t>
            </a:r>
            <a:endParaRPr lang="en-AU" sz="506" dirty="0"/>
          </a:p>
        </p:txBody>
      </p:sp>
      <p:grpSp>
        <p:nvGrpSpPr>
          <p:cNvPr id="38" name="Group 37">
            <a:extLst>
              <a:ext uri="{FF2B5EF4-FFF2-40B4-BE49-F238E27FC236}">
                <a16:creationId xmlns:a16="http://schemas.microsoft.com/office/drawing/2014/main" id="{C887EC68-BB89-6543-BE9B-C36A7FA8522B}"/>
              </a:ext>
            </a:extLst>
          </p:cNvPr>
          <p:cNvGrpSpPr/>
          <p:nvPr/>
        </p:nvGrpSpPr>
        <p:grpSpPr>
          <a:xfrm>
            <a:off x="5938492" y="2307638"/>
            <a:ext cx="391454" cy="307210"/>
            <a:chOff x="8085619" y="3185249"/>
            <a:chExt cx="927893" cy="728201"/>
          </a:xfrm>
        </p:grpSpPr>
        <p:cxnSp>
          <p:nvCxnSpPr>
            <p:cNvPr id="39" name="Straight Arrow Connector 38">
              <a:extLst>
                <a:ext uri="{FF2B5EF4-FFF2-40B4-BE49-F238E27FC236}">
                  <a16:creationId xmlns:a16="http://schemas.microsoft.com/office/drawing/2014/main" id="{8D734674-F321-284D-8CED-E0E8E5715FDF}"/>
                </a:ext>
              </a:extLst>
            </p:cNvPr>
            <p:cNvCxnSpPr/>
            <p:nvPr/>
          </p:nvCxnSpPr>
          <p:spPr>
            <a:xfrm>
              <a:off x="8133055" y="3670423"/>
              <a:ext cx="756084" cy="243027"/>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1408DB74-A0A9-0548-B888-AC77904593B6}"/>
                </a:ext>
              </a:extLst>
            </p:cNvPr>
            <p:cNvSpPr txBox="1"/>
            <p:nvPr/>
          </p:nvSpPr>
          <p:spPr>
            <a:xfrm rot="1041817">
              <a:off x="8085619" y="3185249"/>
              <a:ext cx="927893" cy="634704"/>
            </a:xfrm>
            <a:prstGeom prst="rect">
              <a:avLst/>
            </a:prstGeom>
            <a:noFill/>
          </p:spPr>
          <p:txBody>
            <a:bodyPr wrap="none" rtlCol="0">
              <a:spAutoFit/>
            </a:bodyPr>
            <a:lstStyle/>
            <a:p>
              <a:r>
                <a:rPr lang="en-AU" sz="570"/>
                <a:t>Selects</a:t>
              </a:r>
            </a:p>
            <a:p>
              <a:r>
                <a:rPr lang="en-AU" sz="570"/>
                <a:t>from</a:t>
              </a:r>
            </a:p>
          </p:txBody>
        </p:sp>
      </p:grpSp>
      <p:sp>
        <p:nvSpPr>
          <p:cNvPr id="41" name="Rounded Rectangle 40">
            <a:extLst>
              <a:ext uri="{FF2B5EF4-FFF2-40B4-BE49-F238E27FC236}">
                <a16:creationId xmlns:a16="http://schemas.microsoft.com/office/drawing/2014/main" id="{C07170C1-5963-A844-BD73-1308BA2419D2}"/>
              </a:ext>
            </a:extLst>
          </p:cNvPr>
          <p:cNvSpPr/>
          <p:nvPr/>
        </p:nvSpPr>
        <p:spPr>
          <a:xfrm>
            <a:off x="3397383" y="1986134"/>
            <a:ext cx="645469" cy="759375"/>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788" b="1"/>
              <a:t>Value Set</a:t>
            </a:r>
            <a:endParaRPr lang="en-AU" sz="759" b="1"/>
          </a:p>
          <a:p>
            <a:pPr algn="ctr"/>
            <a:r>
              <a:rPr lang="en-AU" sz="591"/>
              <a:t>A selection of a set of codes for use in a particular context</a:t>
            </a:r>
          </a:p>
        </p:txBody>
      </p:sp>
      <p:sp>
        <p:nvSpPr>
          <p:cNvPr id="42" name="Rounded Rectangle 41">
            <a:extLst>
              <a:ext uri="{FF2B5EF4-FFF2-40B4-BE49-F238E27FC236}">
                <a16:creationId xmlns:a16="http://schemas.microsoft.com/office/drawing/2014/main" id="{5EFE37B0-4A7C-5B4C-9B67-E931E00FD89B}"/>
              </a:ext>
            </a:extLst>
          </p:cNvPr>
          <p:cNvSpPr/>
          <p:nvPr/>
        </p:nvSpPr>
        <p:spPr>
          <a:xfrm>
            <a:off x="5325092" y="1986134"/>
            <a:ext cx="645469" cy="759375"/>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788" b="1"/>
              <a:t>Value Set</a:t>
            </a:r>
          </a:p>
          <a:p>
            <a:pPr algn="ctr"/>
            <a:r>
              <a:rPr lang="en-AU" sz="591"/>
              <a:t>A selection of a set of codes for use in a particular context</a:t>
            </a:r>
          </a:p>
        </p:txBody>
      </p:sp>
      <p:sp>
        <p:nvSpPr>
          <p:cNvPr id="43" name="TextBox 42">
            <a:extLst>
              <a:ext uri="{FF2B5EF4-FFF2-40B4-BE49-F238E27FC236}">
                <a16:creationId xmlns:a16="http://schemas.microsoft.com/office/drawing/2014/main" id="{3201DEF5-9B6E-B749-989E-8D0BBDE4BB6C}"/>
              </a:ext>
            </a:extLst>
          </p:cNvPr>
          <p:cNvSpPr txBox="1"/>
          <p:nvPr/>
        </p:nvSpPr>
        <p:spPr>
          <a:xfrm>
            <a:off x="2924421" y="2398158"/>
            <a:ext cx="156805" cy="248209"/>
          </a:xfrm>
          <a:prstGeom prst="rect">
            <a:avLst/>
          </a:prstGeom>
          <a:solidFill>
            <a:schemeClr val="accent6"/>
          </a:solidFill>
        </p:spPr>
        <p:txBody>
          <a:bodyPr wrap="square" rtlCol="0">
            <a:spAutoFit/>
          </a:bodyPr>
          <a:lstStyle/>
          <a:p>
            <a:r>
              <a:rPr lang="en-US" sz="1013" b="1"/>
              <a:t>N</a:t>
            </a:r>
          </a:p>
        </p:txBody>
      </p:sp>
      <p:sp>
        <p:nvSpPr>
          <p:cNvPr id="44" name="TextBox 43">
            <a:extLst>
              <a:ext uri="{FF2B5EF4-FFF2-40B4-BE49-F238E27FC236}">
                <a16:creationId xmlns:a16="http://schemas.microsoft.com/office/drawing/2014/main" id="{812FACA5-AC12-CE43-A469-5A3BB832AC9F}"/>
              </a:ext>
            </a:extLst>
          </p:cNvPr>
          <p:cNvSpPr txBox="1"/>
          <p:nvPr/>
        </p:nvSpPr>
        <p:spPr>
          <a:xfrm>
            <a:off x="3878742" y="1889192"/>
            <a:ext cx="156805" cy="248209"/>
          </a:xfrm>
          <a:prstGeom prst="rect">
            <a:avLst/>
          </a:prstGeom>
          <a:solidFill>
            <a:schemeClr val="accent6"/>
          </a:solidFill>
        </p:spPr>
        <p:txBody>
          <a:bodyPr wrap="square" rtlCol="0">
            <a:spAutoFit/>
          </a:bodyPr>
          <a:lstStyle/>
          <a:p>
            <a:r>
              <a:rPr lang="en-US" sz="1013" b="1"/>
              <a:t>N</a:t>
            </a:r>
          </a:p>
        </p:txBody>
      </p:sp>
      <p:sp>
        <p:nvSpPr>
          <p:cNvPr id="45" name="TextBox 44">
            <a:extLst>
              <a:ext uri="{FF2B5EF4-FFF2-40B4-BE49-F238E27FC236}">
                <a16:creationId xmlns:a16="http://schemas.microsoft.com/office/drawing/2014/main" id="{DBCE49B1-AE2F-2847-8682-1E5B4D9D05BE}"/>
              </a:ext>
            </a:extLst>
          </p:cNvPr>
          <p:cNvSpPr txBox="1"/>
          <p:nvPr/>
        </p:nvSpPr>
        <p:spPr>
          <a:xfrm>
            <a:off x="5836989" y="1928031"/>
            <a:ext cx="156805" cy="248209"/>
          </a:xfrm>
          <a:prstGeom prst="rect">
            <a:avLst/>
          </a:prstGeom>
          <a:solidFill>
            <a:schemeClr val="accent6"/>
          </a:solidFill>
        </p:spPr>
        <p:txBody>
          <a:bodyPr wrap="square" rtlCol="0">
            <a:spAutoFit/>
          </a:bodyPr>
          <a:lstStyle/>
          <a:p>
            <a:r>
              <a:rPr lang="en-US" sz="1013" b="1"/>
              <a:t>N</a:t>
            </a:r>
          </a:p>
        </p:txBody>
      </p:sp>
      <p:sp>
        <p:nvSpPr>
          <p:cNvPr id="46" name="TextBox 45">
            <a:extLst>
              <a:ext uri="{FF2B5EF4-FFF2-40B4-BE49-F238E27FC236}">
                <a16:creationId xmlns:a16="http://schemas.microsoft.com/office/drawing/2014/main" id="{ED053A50-5023-F642-BEAF-41131D2C1887}"/>
              </a:ext>
            </a:extLst>
          </p:cNvPr>
          <p:cNvSpPr txBox="1"/>
          <p:nvPr/>
        </p:nvSpPr>
        <p:spPr>
          <a:xfrm>
            <a:off x="6877379" y="2355834"/>
            <a:ext cx="156805" cy="248209"/>
          </a:xfrm>
          <a:prstGeom prst="rect">
            <a:avLst/>
          </a:prstGeom>
          <a:solidFill>
            <a:schemeClr val="accent6"/>
          </a:solidFill>
        </p:spPr>
        <p:txBody>
          <a:bodyPr wrap="square" rtlCol="0">
            <a:spAutoFit/>
          </a:bodyPr>
          <a:lstStyle/>
          <a:p>
            <a:r>
              <a:rPr lang="en-US" sz="1013" b="1"/>
              <a:t>N</a:t>
            </a:r>
          </a:p>
        </p:txBody>
      </p:sp>
      <p:sp>
        <p:nvSpPr>
          <p:cNvPr id="48" name="Folded Corner 47">
            <a:extLst>
              <a:ext uri="{FF2B5EF4-FFF2-40B4-BE49-F238E27FC236}">
                <a16:creationId xmlns:a16="http://schemas.microsoft.com/office/drawing/2014/main" id="{238CD3E7-78F5-7848-91FE-70407776E259}"/>
              </a:ext>
            </a:extLst>
          </p:cNvPr>
          <p:cNvSpPr/>
          <p:nvPr/>
        </p:nvSpPr>
        <p:spPr>
          <a:xfrm>
            <a:off x="1403446" y="3787312"/>
            <a:ext cx="1236689" cy="784946"/>
          </a:xfrm>
          <a:prstGeom prst="foldedCorne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$lookup</a:t>
            </a:r>
            <a:br>
              <a:rPr lang="en-US" sz="1350" dirty="0"/>
            </a:br>
            <a:r>
              <a:rPr lang="en-US" sz="1350" dirty="0"/>
              <a:t>$validate-code</a:t>
            </a:r>
            <a:br>
              <a:rPr lang="en-US" sz="1350" dirty="0"/>
            </a:br>
            <a:r>
              <a:rPr lang="en-US" sz="1350" dirty="0"/>
              <a:t>$subsumes</a:t>
            </a:r>
          </a:p>
        </p:txBody>
      </p:sp>
      <p:sp>
        <p:nvSpPr>
          <p:cNvPr id="50" name="Text Placeholder 48">
            <a:extLst>
              <a:ext uri="{FF2B5EF4-FFF2-40B4-BE49-F238E27FC236}">
                <a16:creationId xmlns:a16="http://schemas.microsoft.com/office/drawing/2014/main" id="{C88A2B6A-B5FE-8648-A667-E3AFD8A64DAB}"/>
              </a:ext>
            </a:extLst>
          </p:cNvPr>
          <p:cNvSpPr txBox="1">
            <a:spLocks/>
          </p:cNvSpPr>
          <p:nvPr/>
        </p:nvSpPr>
        <p:spPr>
          <a:xfrm>
            <a:off x="4297411" y="3213938"/>
            <a:ext cx="1105733" cy="545468"/>
          </a:xfrm>
          <a:prstGeom prst="foldedCorne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28600" indent="-228600" algn="l" defTabSz="914400" rtl="0" eaLnBrk="1" latinLnBrk="0" hangingPunct="1">
              <a:lnSpc>
                <a:spcPct val="90000"/>
              </a:lnSpc>
              <a:spcBef>
                <a:spcPts val="1000"/>
              </a:spcBef>
              <a:buFont typeface="Arial"/>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lt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lt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lt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lt1"/>
                </a:solidFill>
                <a:latin typeface="+mn-lt"/>
                <a:ea typeface="+mn-ea"/>
                <a:cs typeface="+mn-cs"/>
              </a:defRPr>
            </a:lvl9pPr>
          </a:lstStyle>
          <a:p>
            <a:pPr marL="0" indent="0" algn="ctr">
              <a:buNone/>
            </a:pPr>
            <a:r>
              <a:rPr lang="en-US" sz="1350" dirty="0"/>
              <a:t>$translate</a:t>
            </a:r>
            <a:br>
              <a:rPr lang="en-US" sz="1350" dirty="0"/>
            </a:br>
            <a:r>
              <a:rPr lang="en-US" sz="1350" dirty="0"/>
              <a:t>$closure</a:t>
            </a:r>
          </a:p>
        </p:txBody>
      </p:sp>
      <p:sp>
        <p:nvSpPr>
          <p:cNvPr id="3" name="Footer Placeholder 2">
            <a:extLst>
              <a:ext uri="{FF2B5EF4-FFF2-40B4-BE49-F238E27FC236}">
                <a16:creationId xmlns:a16="http://schemas.microsoft.com/office/drawing/2014/main" id="{C423E6DE-5D3E-E642-A0BE-CEC906FBECEF}"/>
              </a:ext>
            </a:extLst>
          </p:cNvPr>
          <p:cNvSpPr>
            <a:spLocks noGrp="1"/>
          </p:cNvSpPr>
          <p:nvPr>
            <p:ph type="ftr" sz="quarter" idx="11"/>
          </p:nvPr>
        </p:nvSpPr>
        <p:spPr/>
        <p:txBody>
          <a:bodyPr/>
          <a:lstStyle/>
          <a:p>
            <a:r>
              <a:rPr lang="en-AU"/>
              <a:t>Follow the Yellow Brick Code  |  Jim Steel</a:t>
            </a:r>
          </a:p>
        </p:txBody>
      </p:sp>
      <p:sp>
        <p:nvSpPr>
          <p:cNvPr id="4" name="Slide Number Placeholder 3">
            <a:extLst>
              <a:ext uri="{FF2B5EF4-FFF2-40B4-BE49-F238E27FC236}">
                <a16:creationId xmlns:a16="http://schemas.microsoft.com/office/drawing/2014/main" id="{D0833FB4-FB1E-3546-859D-B591824B33E4}"/>
              </a:ext>
            </a:extLst>
          </p:cNvPr>
          <p:cNvSpPr>
            <a:spLocks noGrp="1"/>
          </p:cNvSpPr>
          <p:nvPr>
            <p:ph type="sldNum" sz="quarter" idx="4"/>
          </p:nvPr>
        </p:nvSpPr>
        <p:spPr/>
        <p:txBody>
          <a:bodyPr/>
          <a:lstStyle/>
          <a:p>
            <a:fld id="{2ABE124A-B5C5-46E0-B944-45307B126769}" type="slidenum">
              <a:rPr lang="en-AU" smtClean="0"/>
              <a:pPr/>
              <a:t>4</a:t>
            </a:fld>
            <a:r>
              <a:rPr lang="en-AU"/>
              <a:t>  |</a:t>
            </a:r>
            <a:endParaRPr lang="en-AU" dirty="0"/>
          </a:p>
        </p:txBody>
      </p:sp>
    </p:spTree>
    <p:custDataLst>
      <p:tags r:id="rId1"/>
    </p:custDataLst>
    <p:extLst>
      <p:ext uri="{BB962C8B-B14F-4D97-AF65-F5344CB8AC3E}">
        <p14:creationId xmlns:p14="http://schemas.microsoft.com/office/powerpoint/2010/main" val="2690879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9">
                                            <p:bg/>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9">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uiExpand="1" build="p" animBg="1"/>
      <p:bldP spid="48" grpId="0" animBg="1"/>
      <p:bldP spid="5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A27DF-365A-8F41-A254-6F7FF6A3F620}"/>
              </a:ext>
            </a:extLst>
          </p:cNvPr>
          <p:cNvSpPr>
            <a:spLocks noGrp="1"/>
          </p:cNvSpPr>
          <p:nvPr>
            <p:ph type="title"/>
          </p:nvPr>
        </p:nvSpPr>
        <p:spPr/>
        <p:txBody>
          <a:bodyPr/>
          <a:lstStyle/>
          <a:p>
            <a:r>
              <a:rPr lang="en-US" dirty="0"/>
              <a:t>Terminology API in a FHIR Architecture</a:t>
            </a:r>
          </a:p>
        </p:txBody>
      </p:sp>
      <p:sp>
        <p:nvSpPr>
          <p:cNvPr id="3" name="Text Placeholder 2">
            <a:extLst>
              <a:ext uri="{FF2B5EF4-FFF2-40B4-BE49-F238E27FC236}">
                <a16:creationId xmlns:a16="http://schemas.microsoft.com/office/drawing/2014/main" id="{1A07DBBA-65C0-5545-BA93-9818AC2D274E}"/>
              </a:ext>
            </a:extLst>
          </p:cNvPr>
          <p:cNvSpPr>
            <a:spLocks noGrp="1"/>
          </p:cNvSpPr>
          <p:nvPr>
            <p:ph idx="1"/>
          </p:nvPr>
        </p:nvSpPr>
        <p:spPr/>
        <p:txBody>
          <a:bodyPr>
            <a:normAutofit/>
          </a:bodyPr>
          <a:lstStyle/>
          <a:p>
            <a:r>
              <a:rPr lang="en-US" dirty="0"/>
              <a:t>As part of a standard FHIR server</a:t>
            </a:r>
          </a:p>
          <a:p>
            <a:pPr lvl="1"/>
            <a:r>
              <a:rPr lang="en-US" dirty="0"/>
              <a:t>Simple, easy for clients</a:t>
            </a:r>
          </a:p>
          <a:p>
            <a:r>
              <a:rPr lang="en-US" dirty="0"/>
              <a:t>Separate terminology server</a:t>
            </a:r>
          </a:p>
          <a:p>
            <a:pPr lvl="1"/>
            <a:r>
              <a:rPr lang="en-US" dirty="0"/>
              <a:t>Single source of truth for multiple FHIR systems</a:t>
            </a:r>
          </a:p>
          <a:p>
            <a:r>
              <a:rPr lang="en-US" dirty="0"/>
              <a:t>Both servers behind a façade</a:t>
            </a:r>
          </a:p>
          <a:p>
            <a:pPr lvl="1"/>
            <a:r>
              <a:rPr lang="en-US" dirty="0"/>
              <a:t>Simple and single source of truth</a:t>
            </a:r>
          </a:p>
          <a:p>
            <a:r>
              <a:rPr lang="en-US" dirty="0"/>
              <a:t>FHIR server integrated with a terminology server</a:t>
            </a:r>
          </a:p>
          <a:p>
            <a:pPr lvl="1"/>
            <a:r>
              <a:rPr lang="en-US" dirty="0"/>
              <a:t>Simple and single source of truth</a:t>
            </a:r>
          </a:p>
          <a:p>
            <a:pPr lvl="1"/>
            <a:r>
              <a:rPr lang="en-US" dirty="0"/>
              <a:t>FHIR server can support terminology-aware search, validation</a:t>
            </a:r>
          </a:p>
        </p:txBody>
      </p:sp>
      <p:sp>
        <p:nvSpPr>
          <p:cNvPr id="4" name="Footer Placeholder 3">
            <a:extLst>
              <a:ext uri="{FF2B5EF4-FFF2-40B4-BE49-F238E27FC236}">
                <a16:creationId xmlns:a16="http://schemas.microsoft.com/office/drawing/2014/main" id="{A0999ED6-337F-3841-AEE2-FD124C3404CB}"/>
              </a:ext>
            </a:extLst>
          </p:cNvPr>
          <p:cNvSpPr>
            <a:spLocks noGrp="1"/>
          </p:cNvSpPr>
          <p:nvPr>
            <p:ph type="ftr" sz="quarter" idx="11"/>
          </p:nvPr>
        </p:nvSpPr>
        <p:spPr/>
        <p:txBody>
          <a:bodyPr/>
          <a:lstStyle/>
          <a:p>
            <a:r>
              <a:rPr lang="en-AU"/>
              <a:t>Follow the Yellow Brick Code  |  Jim Steel</a:t>
            </a:r>
          </a:p>
        </p:txBody>
      </p:sp>
      <p:sp>
        <p:nvSpPr>
          <p:cNvPr id="5" name="Slide Number Placeholder 4">
            <a:extLst>
              <a:ext uri="{FF2B5EF4-FFF2-40B4-BE49-F238E27FC236}">
                <a16:creationId xmlns:a16="http://schemas.microsoft.com/office/drawing/2014/main" id="{68F008BC-380A-FC45-882E-A58B8D5176FB}"/>
              </a:ext>
            </a:extLst>
          </p:cNvPr>
          <p:cNvSpPr>
            <a:spLocks noGrp="1"/>
          </p:cNvSpPr>
          <p:nvPr>
            <p:ph type="sldNum" sz="quarter" idx="4"/>
          </p:nvPr>
        </p:nvSpPr>
        <p:spPr/>
        <p:txBody>
          <a:bodyPr/>
          <a:lstStyle/>
          <a:p>
            <a:fld id="{2ABE124A-B5C5-46E0-B944-45307B126769}" type="slidenum">
              <a:rPr lang="en-AU" smtClean="0"/>
              <a:pPr/>
              <a:t>5</a:t>
            </a:fld>
            <a:r>
              <a:rPr lang="en-AU"/>
              <a:t>  |</a:t>
            </a:r>
            <a:endParaRPr lang="en-AU" dirty="0"/>
          </a:p>
        </p:txBody>
      </p:sp>
    </p:spTree>
    <p:extLst>
      <p:ext uri="{BB962C8B-B14F-4D97-AF65-F5344CB8AC3E}">
        <p14:creationId xmlns:p14="http://schemas.microsoft.com/office/powerpoint/2010/main" val="36571672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1795AAC-4483-D344-A24F-15F33510A89A}"/>
              </a:ext>
            </a:extLst>
          </p:cNvPr>
          <p:cNvPicPr>
            <a:picLocks noChangeAspect="1"/>
          </p:cNvPicPr>
          <p:nvPr/>
        </p:nvPicPr>
        <p:blipFill>
          <a:blip r:embed="rId3"/>
          <a:stretch>
            <a:fillRect/>
          </a:stretch>
        </p:blipFill>
        <p:spPr>
          <a:xfrm>
            <a:off x="4539803" y="1758746"/>
            <a:ext cx="3975547" cy="2908039"/>
          </a:xfrm>
          <a:prstGeom prst="rect">
            <a:avLst/>
          </a:prstGeom>
        </p:spPr>
      </p:pic>
      <p:sp>
        <p:nvSpPr>
          <p:cNvPr id="2" name="Titel 1">
            <a:extLst>
              <a:ext uri="{FF2B5EF4-FFF2-40B4-BE49-F238E27FC236}">
                <a16:creationId xmlns:a16="http://schemas.microsoft.com/office/drawing/2014/main" id="{EA4EC203-E3B5-45BA-8FC8-FC541EF7F7A6}"/>
              </a:ext>
            </a:extLst>
          </p:cNvPr>
          <p:cNvSpPr>
            <a:spLocks noGrp="1"/>
          </p:cNvSpPr>
          <p:nvPr>
            <p:ph type="title"/>
          </p:nvPr>
        </p:nvSpPr>
        <p:spPr/>
        <p:txBody>
          <a:bodyPr>
            <a:normAutofit fontScale="90000"/>
          </a:bodyPr>
          <a:lstStyle/>
          <a:p>
            <a:r>
              <a:rPr lang="nl-NL" dirty="0"/>
              <a:t>Step 1: </a:t>
            </a:r>
            <a:r>
              <a:rPr lang="nl-NL" dirty="0" err="1"/>
              <a:t>Dorothy</a:t>
            </a:r>
            <a:r>
              <a:rPr lang="nl-NL" dirty="0"/>
              <a:t> </a:t>
            </a:r>
            <a:r>
              <a:rPr lang="nl-NL" dirty="0" err="1"/>
              <a:t>makes</a:t>
            </a:r>
            <a:r>
              <a:rPr lang="nl-NL" dirty="0"/>
              <a:t> </a:t>
            </a:r>
            <a:r>
              <a:rPr lang="nl-NL" dirty="0" err="1"/>
              <a:t>an</a:t>
            </a:r>
            <a:r>
              <a:rPr lang="nl-NL" dirty="0"/>
              <a:t> </a:t>
            </a:r>
            <a:r>
              <a:rPr lang="nl-NL" dirty="0" err="1"/>
              <a:t>appointment</a:t>
            </a:r>
            <a:r>
              <a:rPr lang="nl-NL" dirty="0"/>
              <a:t> </a:t>
            </a:r>
            <a:r>
              <a:rPr lang="nl-NL" dirty="0" err="1"/>
              <a:t>with</a:t>
            </a:r>
            <a:r>
              <a:rPr lang="nl-NL" dirty="0"/>
              <a:t> </a:t>
            </a:r>
            <a:r>
              <a:rPr lang="nl-NL" dirty="0" err="1"/>
              <a:t>Dr</a:t>
            </a:r>
            <a:r>
              <a:rPr lang="nl-NL" dirty="0"/>
              <a:t> </a:t>
            </a:r>
            <a:r>
              <a:rPr lang="nl-NL" dirty="0" err="1"/>
              <a:t>Oz</a:t>
            </a:r>
            <a:endParaRPr lang="nl-NL" dirty="0"/>
          </a:p>
        </p:txBody>
      </p:sp>
      <p:pic>
        <p:nvPicPr>
          <p:cNvPr id="7" name="Picture 6">
            <a:extLst>
              <a:ext uri="{FF2B5EF4-FFF2-40B4-BE49-F238E27FC236}">
                <a16:creationId xmlns:a16="http://schemas.microsoft.com/office/drawing/2014/main" id="{95AB3378-4E37-5F41-AFE6-5CD30916EB33}"/>
              </a:ext>
            </a:extLst>
          </p:cNvPr>
          <p:cNvPicPr>
            <a:picLocks noChangeAspect="1"/>
          </p:cNvPicPr>
          <p:nvPr/>
        </p:nvPicPr>
        <p:blipFill>
          <a:blip r:embed="rId4"/>
          <a:stretch>
            <a:fillRect/>
          </a:stretch>
        </p:blipFill>
        <p:spPr>
          <a:xfrm>
            <a:off x="628650" y="1447864"/>
            <a:ext cx="4540565" cy="2600569"/>
          </a:xfrm>
          <a:custGeom>
            <a:avLst/>
            <a:gdLst>
              <a:gd name="connsiteX0" fmla="*/ 0 w 4540565"/>
              <a:gd name="connsiteY0" fmla="*/ 0 h 2600569"/>
              <a:gd name="connsiteX1" fmla="*/ 612976 w 4540565"/>
              <a:gd name="connsiteY1" fmla="*/ 0 h 2600569"/>
              <a:gd name="connsiteX2" fmla="*/ 1135141 w 4540565"/>
              <a:gd name="connsiteY2" fmla="*/ 0 h 2600569"/>
              <a:gd name="connsiteX3" fmla="*/ 1566495 w 4540565"/>
              <a:gd name="connsiteY3" fmla="*/ 0 h 2600569"/>
              <a:gd name="connsiteX4" fmla="*/ 1997849 w 4540565"/>
              <a:gd name="connsiteY4" fmla="*/ 0 h 2600569"/>
              <a:gd name="connsiteX5" fmla="*/ 2656231 w 4540565"/>
              <a:gd name="connsiteY5" fmla="*/ 0 h 2600569"/>
              <a:gd name="connsiteX6" fmla="*/ 3314612 w 4540565"/>
              <a:gd name="connsiteY6" fmla="*/ 0 h 2600569"/>
              <a:gd name="connsiteX7" fmla="*/ 3791372 w 4540565"/>
              <a:gd name="connsiteY7" fmla="*/ 0 h 2600569"/>
              <a:gd name="connsiteX8" fmla="*/ 4540565 w 4540565"/>
              <a:gd name="connsiteY8" fmla="*/ 0 h 2600569"/>
              <a:gd name="connsiteX9" fmla="*/ 4540565 w 4540565"/>
              <a:gd name="connsiteY9" fmla="*/ 442097 h 2600569"/>
              <a:gd name="connsiteX10" fmla="*/ 4540565 w 4540565"/>
              <a:gd name="connsiteY10" fmla="*/ 988216 h 2600569"/>
              <a:gd name="connsiteX11" fmla="*/ 4540565 w 4540565"/>
              <a:gd name="connsiteY11" fmla="*/ 1456319 h 2600569"/>
              <a:gd name="connsiteX12" fmla="*/ 4540565 w 4540565"/>
              <a:gd name="connsiteY12" fmla="*/ 2028444 h 2600569"/>
              <a:gd name="connsiteX13" fmla="*/ 4540565 w 4540565"/>
              <a:gd name="connsiteY13" fmla="*/ 2600569 h 2600569"/>
              <a:gd name="connsiteX14" fmla="*/ 3927589 w 4540565"/>
              <a:gd name="connsiteY14" fmla="*/ 2600569 h 2600569"/>
              <a:gd name="connsiteX15" fmla="*/ 3314612 w 4540565"/>
              <a:gd name="connsiteY15" fmla="*/ 2600569 h 2600569"/>
              <a:gd name="connsiteX16" fmla="*/ 2883259 w 4540565"/>
              <a:gd name="connsiteY16" fmla="*/ 2600569 h 2600569"/>
              <a:gd name="connsiteX17" fmla="*/ 2315688 w 4540565"/>
              <a:gd name="connsiteY17" fmla="*/ 2600569 h 2600569"/>
              <a:gd name="connsiteX18" fmla="*/ 1884334 w 4540565"/>
              <a:gd name="connsiteY18" fmla="*/ 2600569 h 2600569"/>
              <a:gd name="connsiteX19" fmla="*/ 1407575 w 4540565"/>
              <a:gd name="connsiteY19" fmla="*/ 2600569 h 2600569"/>
              <a:gd name="connsiteX20" fmla="*/ 749193 w 4540565"/>
              <a:gd name="connsiteY20" fmla="*/ 2600569 h 2600569"/>
              <a:gd name="connsiteX21" fmla="*/ 0 w 4540565"/>
              <a:gd name="connsiteY21" fmla="*/ 2600569 h 2600569"/>
              <a:gd name="connsiteX22" fmla="*/ 0 w 4540565"/>
              <a:gd name="connsiteY22" fmla="*/ 2132467 h 2600569"/>
              <a:gd name="connsiteX23" fmla="*/ 0 w 4540565"/>
              <a:gd name="connsiteY23" fmla="*/ 1612353 h 2600569"/>
              <a:gd name="connsiteX24" fmla="*/ 0 w 4540565"/>
              <a:gd name="connsiteY24" fmla="*/ 1040228 h 2600569"/>
              <a:gd name="connsiteX25" fmla="*/ 0 w 4540565"/>
              <a:gd name="connsiteY25" fmla="*/ 520114 h 2600569"/>
              <a:gd name="connsiteX26" fmla="*/ 0 w 4540565"/>
              <a:gd name="connsiteY26" fmla="*/ 0 h 2600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540565" h="2600569" fill="none" extrusionOk="0">
                <a:moveTo>
                  <a:pt x="0" y="0"/>
                </a:moveTo>
                <a:cubicBezTo>
                  <a:pt x="253699" y="-20201"/>
                  <a:pt x="364136" y="57528"/>
                  <a:pt x="612976" y="0"/>
                </a:cubicBezTo>
                <a:cubicBezTo>
                  <a:pt x="861816" y="-57528"/>
                  <a:pt x="906701" y="29107"/>
                  <a:pt x="1135141" y="0"/>
                </a:cubicBezTo>
                <a:cubicBezTo>
                  <a:pt x="1363581" y="-29107"/>
                  <a:pt x="1435819" y="45542"/>
                  <a:pt x="1566495" y="0"/>
                </a:cubicBezTo>
                <a:cubicBezTo>
                  <a:pt x="1697171" y="-45542"/>
                  <a:pt x="1810983" y="3805"/>
                  <a:pt x="1997849" y="0"/>
                </a:cubicBezTo>
                <a:cubicBezTo>
                  <a:pt x="2184715" y="-3805"/>
                  <a:pt x="2416295" y="50555"/>
                  <a:pt x="2656231" y="0"/>
                </a:cubicBezTo>
                <a:cubicBezTo>
                  <a:pt x="2896167" y="-50555"/>
                  <a:pt x="3092519" y="43393"/>
                  <a:pt x="3314612" y="0"/>
                </a:cubicBezTo>
                <a:cubicBezTo>
                  <a:pt x="3536705" y="-43393"/>
                  <a:pt x="3669038" y="45411"/>
                  <a:pt x="3791372" y="0"/>
                </a:cubicBezTo>
                <a:cubicBezTo>
                  <a:pt x="3913706" y="-45411"/>
                  <a:pt x="4373235" y="34675"/>
                  <a:pt x="4540565" y="0"/>
                </a:cubicBezTo>
                <a:cubicBezTo>
                  <a:pt x="4581945" y="201445"/>
                  <a:pt x="4520879" y="330138"/>
                  <a:pt x="4540565" y="442097"/>
                </a:cubicBezTo>
                <a:cubicBezTo>
                  <a:pt x="4560251" y="554056"/>
                  <a:pt x="4499828" y="849030"/>
                  <a:pt x="4540565" y="988216"/>
                </a:cubicBezTo>
                <a:cubicBezTo>
                  <a:pt x="4581302" y="1127402"/>
                  <a:pt x="4486094" y="1284610"/>
                  <a:pt x="4540565" y="1456319"/>
                </a:cubicBezTo>
                <a:cubicBezTo>
                  <a:pt x="4595036" y="1628028"/>
                  <a:pt x="4514833" y="1837373"/>
                  <a:pt x="4540565" y="2028444"/>
                </a:cubicBezTo>
                <a:cubicBezTo>
                  <a:pt x="4566297" y="2219516"/>
                  <a:pt x="4498044" y="2472710"/>
                  <a:pt x="4540565" y="2600569"/>
                </a:cubicBezTo>
                <a:cubicBezTo>
                  <a:pt x="4274041" y="2668888"/>
                  <a:pt x="4088725" y="2535878"/>
                  <a:pt x="3927589" y="2600569"/>
                </a:cubicBezTo>
                <a:cubicBezTo>
                  <a:pt x="3766453" y="2665260"/>
                  <a:pt x="3499509" y="2557315"/>
                  <a:pt x="3314612" y="2600569"/>
                </a:cubicBezTo>
                <a:cubicBezTo>
                  <a:pt x="3129715" y="2643823"/>
                  <a:pt x="3056239" y="2579137"/>
                  <a:pt x="2883259" y="2600569"/>
                </a:cubicBezTo>
                <a:cubicBezTo>
                  <a:pt x="2710279" y="2622001"/>
                  <a:pt x="2527078" y="2573157"/>
                  <a:pt x="2315688" y="2600569"/>
                </a:cubicBezTo>
                <a:cubicBezTo>
                  <a:pt x="2104298" y="2627981"/>
                  <a:pt x="2008492" y="2556828"/>
                  <a:pt x="1884334" y="2600569"/>
                </a:cubicBezTo>
                <a:cubicBezTo>
                  <a:pt x="1760176" y="2644310"/>
                  <a:pt x="1593523" y="2561094"/>
                  <a:pt x="1407575" y="2600569"/>
                </a:cubicBezTo>
                <a:cubicBezTo>
                  <a:pt x="1221627" y="2640044"/>
                  <a:pt x="978841" y="2570685"/>
                  <a:pt x="749193" y="2600569"/>
                </a:cubicBezTo>
                <a:cubicBezTo>
                  <a:pt x="519545" y="2630453"/>
                  <a:pt x="357724" y="2588381"/>
                  <a:pt x="0" y="2600569"/>
                </a:cubicBezTo>
                <a:cubicBezTo>
                  <a:pt x="-656" y="2405083"/>
                  <a:pt x="26038" y="2286453"/>
                  <a:pt x="0" y="2132467"/>
                </a:cubicBezTo>
                <a:cubicBezTo>
                  <a:pt x="-26038" y="1978481"/>
                  <a:pt x="49573" y="1865240"/>
                  <a:pt x="0" y="1612353"/>
                </a:cubicBezTo>
                <a:cubicBezTo>
                  <a:pt x="-49573" y="1359466"/>
                  <a:pt x="12739" y="1267376"/>
                  <a:pt x="0" y="1040228"/>
                </a:cubicBezTo>
                <a:cubicBezTo>
                  <a:pt x="-12739" y="813080"/>
                  <a:pt x="21748" y="762600"/>
                  <a:pt x="0" y="520114"/>
                </a:cubicBezTo>
                <a:cubicBezTo>
                  <a:pt x="-21748" y="277628"/>
                  <a:pt x="54438" y="155544"/>
                  <a:pt x="0" y="0"/>
                </a:cubicBezTo>
                <a:close/>
              </a:path>
              <a:path w="4540565" h="2600569" stroke="0" extrusionOk="0">
                <a:moveTo>
                  <a:pt x="0" y="0"/>
                </a:moveTo>
                <a:cubicBezTo>
                  <a:pt x="130495" y="-46264"/>
                  <a:pt x="230750" y="9718"/>
                  <a:pt x="431354" y="0"/>
                </a:cubicBezTo>
                <a:cubicBezTo>
                  <a:pt x="631958" y="-9718"/>
                  <a:pt x="882690" y="37432"/>
                  <a:pt x="1044330" y="0"/>
                </a:cubicBezTo>
                <a:cubicBezTo>
                  <a:pt x="1205970" y="-37432"/>
                  <a:pt x="1337755" y="6305"/>
                  <a:pt x="1521089" y="0"/>
                </a:cubicBezTo>
                <a:cubicBezTo>
                  <a:pt x="1704423" y="-6305"/>
                  <a:pt x="1863343" y="55804"/>
                  <a:pt x="2043254" y="0"/>
                </a:cubicBezTo>
                <a:cubicBezTo>
                  <a:pt x="2223166" y="-55804"/>
                  <a:pt x="2310683" y="2001"/>
                  <a:pt x="2520014" y="0"/>
                </a:cubicBezTo>
                <a:cubicBezTo>
                  <a:pt x="2729345" y="-2001"/>
                  <a:pt x="2805590" y="43412"/>
                  <a:pt x="3087584" y="0"/>
                </a:cubicBezTo>
                <a:cubicBezTo>
                  <a:pt x="3369578" y="-43412"/>
                  <a:pt x="3375531" y="51"/>
                  <a:pt x="3609749" y="0"/>
                </a:cubicBezTo>
                <a:cubicBezTo>
                  <a:pt x="3843967" y="-51"/>
                  <a:pt x="4188253" y="76428"/>
                  <a:pt x="4540565" y="0"/>
                </a:cubicBezTo>
                <a:cubicBezTo>
                  <a:pt x="4577446" y="257673"/>
                  <a:pt x="4530320" y="382859"/>
                  <a:pt x="4540565" y="546119"/>
                </a:cubicBezTo>
                <a:cubicBezTo>
                  <a:pt x="4550810" y="709379"/>
                  <a:pt x="4522665" y="873716"/>
                  <a:pt x="4540565" y="1014222"/>
                </a:cubicBezTo>
                <a:cubicBezTo>
                  <a:pt x="4558465" y="1154728"/>
                  <a:pt x="4491593" y="1277057"/>
                  <a:pt x="4540565" y="1534336"/>
                </a:cubicBezTo>
                <a:cubicBezTo>
                  <a:pt x="4589537" y="1791615"/>
                  <a:pt x="4491477" y="1836704"/>
                  <a:pt x="4540565" y="2106461"/>
                </a:cubicBezTo>
                <a:cubicBezTo>
                  <a:pt x="4589653" y="2376218"/>
                  <a:pt x="4539423" y="2458199"/>
                  <a:pt x="4540565" y="2600569"/>
                </a:cubicBezTo>
                <a:cubicBezTo>
                  <a:pt x="4262272" y="2630169"/>
                  <a:pt x="4254638" y="2559181"/>
                  <a:pt x="3972994" y="2600569"/>
                </a:cubicBezTo>
                <a:cubicBezTo>
                  <a:pt x="3691350" y="2641957"/>
                  <a:pt x="3495877" y="2597609"/>
                  <a:pt x="3360018" y="2600569"/>
                </a:cubicBezTo>
                <a:cubicBezTo>
                  <a:pt x="3224159" y="2603529"/>
                  <a:pt x="3086237" y="2560424"/>
                  <a:pt x="2928664" y="2600569"/>
                </a:cubicBezTo>
                <a:cubicBezTo>
                  <a:pt x="2771091" y="2640714"/>
                  <a:pt x="2525129" y="2544366"/>
                  <a:pt x="2270283" y="2600569"/>
                </a:cubicBezTo>
                <a:cubicBezTo>
                  <a:pt x="2015437" y="2656772"/>
                  <a:pt x="1821090" y="2573048"/>
                  <a:pt x="1702712" y="2600569"/>
                </a:cubicBezTo>
                <a:cubicBezTo>
                  <a:pt x="1584334" y="2628090"/>
                  <a:pt x="1428378" y="2551006"/>
                  <a:pt x="1225953" y="2600569"/>
                </a:cubicBezTo>
                <a:cubicBezTo>
                  <a:pt x="1023528" y="2650132"/>
                  <a:pt x="955327" y="2592455"/>
                  <a:pt x="794599" y="2600569"/>
                </a:cubicBezTo>
                <a:cubicBezTo>
                  <a:pt x="633871" y="2608683"/>
                  <a:pt x="187716" y="2578330"/>
                  <a:pt x="0" y="2600569"/>
                </a:cubicBezTo>
                <a:cubicBezTo>
                  <a:pt x="-25070" y="2460087"/>
                  <a:pt x="7194" y="2272175"/>
                  <a:pt x="0" y="2106461"/>
                </a:cubicBezTo>
                <a:cubicBezTo>
                  <a:pt x="-7194" y="1940747"/>
                  <a:pt x="18668" y="1782683"/>
                  <a:pt x="0" y="1586347"/>
                </a:cubicBezTo>
                <a:cubicBezTo>
                  <a:pt x="-18668" y="1390011"/>
                  <a:pt x="52735" y="1181231"/>
                  <a:pt x="0" y="1066233"/>
                </a:cubicBezTo>
                <a:cubicBezTo>
                  <a:pt x="-52735" y="951235"/>
                  <a:pt x="23189" y="659345"/>
                  <a:pt x="0" y="546119"/>
                </a:cubicBezTo>
                <a:cubicBezTo>
                  <a:pt x="-23189" y="432893"/>
                  <a:pt x="10817" y="163470"/>
                  <a:pt x="0" y="0"/>
                </a:cubicBezTo>
                <a:close/>
              </a:path>
            </a:pathLst>
          </a:custGeom>
          <a:ln w="12700">
            <a:solidFill>
              <a:schemeClr val="accent1"/>
            </a:solidFill>
          </a:ln>
        </p:spPr>
      </p:pic>
      <p:sp>
        <p:nvSpPr>
          <p:cNvPr id="3" name="Footer Placeholder 2">
            <a:extLst>
              <a:ext uri="{FF2B5EF4-FFF2-40B4-BE49-F238E27FC236}">
                <a16:creationId xmlns:a16="http://schemas.microsoft.com/office/drawing/2014/main" id="{99008E99-266E-3F41-A0AA-153A898FDC6B}"/>
              </a:ext>
            </a:extLst>
          </p:cNvPr>
          <p:cNvSpPr>
            <a:spLocks noGrp="1"/>
          </p:cNvSpPr>
          <p:nvPr>
            <p:ph type="ftr" sz="quarter" idx="11"/>
          </p:nvPr>
        </p:nvSpPr>
        <p:spPr/>
        <p:txBody>
          <a:bodyPr/>
          <a:lstStyle/>
          <a:p>
            <a:r>
              <a:rPr lang="en-AU"/>
              <a:t>Follow the Yellow Brick Code  |  Jim Steel</a:t>
            </a:r>
          </a:p>
        </p:txBody>
      </p:sp>
      <p:sp>
        <p:nvSpPr>
          <p:cNvPr id="4" name="Slide Number Placeholder 3">
            <a:extLst>
              <a:ext uri="{FF2B5EF4-FFF2-40B4-BE49-F238E27FC236}">
                <a16:creationId xmlns:a16="http://schemas.microsoft.com/office/drawing/2014/main" id="{91E07ACC-47F6-F74C-98AC-B831767D0CD3}"/>
              </a:ext>
            </a:extLst>
          </p:cNvPr>
          <p:cNvSpPr>
            <a:spLocks noGrp="1"/>
          </p:cNvSpPr>
          <p:nvPr>
            <p:ph type="sldNum" sz="quarter" idx="4"/>
          </p:nvPr>
        </p:nvSpPr>
        <p:spPr/>
        <p:txBody>
          <a:bodyPr/>
          <a:lstStyle/>
          <a:p>
            <a:fld id="{2ABE124A-B5C5-46E0-B944-45307B126769}" type="slidenum">
              <a:rPr lang="en-AU" smtClean="0"/>
              <a:pPr/>
              <a:t>6</a:t>
            </a:fld>
            <a:r>
              <a:rPr lang="en-AU"/>
              <a:t>  |</a:t>
            </a:r>
            <a:endParaRPr lang="en-AU" dirty="0"/>
          </a:p>
        </p:txBody>
      </p:sp>
    </p:spTree>
    <p:extLst>
      <p:ext uri="{BB962C8B-B14F-4D97-AF65-F5344CB8AC3E}">
        <p14:creationId xmlns:p14="http://schemas.microsoft.com/office/powerpoint/2010/main" val="30501869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07CE29-85A6-E247-A9F5-91C23BB7CA19}"/>
              </a:ext>
            </a:extLst>
          </p:cNvPr>
          <p:cNvSpPr>
            <a:spLocks noGrp="1"/>
          </p:cNvSpPr>
          <p:nvPr>
            <p:ph type="title"/>
          </p:nvPr>
        </p:nvSpPr>
        <p:spPr/>
        <p:txBody>
          <a:bodyPr/>
          <a:lstStyle/>
          <a:p>
            <a:r>
              <a:rPr lang="en-US" dirty="0"/>
              <a:t>Get gender options</a:t>
            </a:r>
          </a:p>
        </p:txBody>
      </p:sp>
      <p:sp>
        <p:nvSpPr>
          <p:cNvPr id="8" name="Text Placeholder 7">
            <a:extLst>
              <a:ext uri="{FF2B5EF4-FFF2-40B4-BE49-F238E27FC236}">
                <a16:creationId xmlns:a16="http://schemas.microsoft.com/office/drawing/2014/main" id="{7C1C9622-1873-0B4D-9E29-D6CD0E9E633E}"/>
              </a:ext>
            </a:extLst>
          </p:cNvPr>
          <p:cNvSpPr>
            <a:spLocks noGrp="1"/>
          </p:cNvSpPr>
          <p:nvPr>
            <p:ph idx="1"/>
          </p:nvPr>
        </p:nvSpPr>
        <p:spPr/>
        <p:txBody>
          <a:bodyPr/>
          <a:lstStyle/>
          <a:p>
            <a:r>
              <a:rPr lang="en-US" dirty="0"/>
              <a:t>GET </a:t>
            </a:r>
            <a:r>
              <a:rPr lang="en-US" dirty="0" err="1"/>
              <a:t>ValueSet</a:t>
            </a:r>
            <a:r>
              <a:rPr lang="en-US" dirty="0"/>
              <a:t>/$expand?</a:t>
            </a:r>
            <a:br>
              <a:rPr lang="en-US" dirty="0"/>
            </a:br>
            <a:r>
              <a:rPr lang="en-US" dirty="0" err="1"/>
              <a:t>url</a:t>
            </a:r>
            <a:r>
              <a:rPr lang="en-US" dirty="0"/>
              <a:t>=</a:t>
            </a:r>
            <a:r>
              <a:rPr lang="en-AU" dirty="0"/>
              <a:t> http://hl7.org/</a:t>
            </a:r>
            <a:r>
              <a:rPr lang="en-AU" dirty="0" err="1"/>
              <a:t>fhir</a:t>
            </a:r>
            <a:r>
              <a:rPr lang="en-AU" dirty="0"/>
              <a:t>/</a:t>
            </a:r>
            <a:r>
              <a:rPr lang="en-AU" dirty="0" err="1"/>
              <a:t>ValueSet</a:t>
            </a:r>
            <a:r>
              <a:rPr lang="en-AU" dirty="0"/>
              <a:t>/administrative-gender</a:t>
            </a:r>
            <a:endParaRPr lang="en-US" dirty="0"/>
          </a:p>
        </p:txBody>
      </p:sp>
      <p:pic>
        <p:nvPicPr>
          <p:cNvPr id="9" name="Picture 8">
            <a:extLst>
              <a:ext uri="{FF2B5EF4-FFF2-40B4-BE49-F238E27FC236}">
                <a16:creationId xmlns:a16="http://schemas.microsoft.com/office/drawing/2014/main" id="{A5A9A778-9CCE-3743-8C0A-EF5AB2D53452}"/>
              </a:ext>
            </a:extLst>
          </p:cNvPr>
          <p:cNvPicPr>
            <a:picLocks noChangeAspect="1"/>
          </p:cNvPicPr>
          <p:nvPr/>
        </p:nvPicPr>
        <p:blipFill>
          <a:blip r:embed="rId4"/>
          <a:stretch>
            <a:fillRect/>
          </a:stretch>
        </p:blipFill>
        <p:spPr>
          <a:xfrm>
            <a:off x="4572000" y="171450"/>
            <a:ext cx="3523627" cy="4800600"/>
          </a:xfrm>
          <a:prstGeom prst="rect">
            <a:avLst/>
          </a:prstGeom>
        </p:spPr>
      </p:pic>
      <p:sp>
        <p:nvSpPr>
          <p:cNvPr id="12" name="Freeform 11">
            <a:extLst>
              <a:ext uri="{FF2B5EF4-FFF2-40B4-BE49-F238E27FC236}">
                <a16:creationId xmlns:a16="http://schemas.microsoft.com/office/drawing/2014/main" id="{035C086C-9559-6C4A-A18A-306EB83E07E8}"/>
              </a:ext>
            </a:extLst>
          </p:cNvPr>
          <p:cNvSpPr/>
          <p:nvPr/>
        </p:nvSpPr>
        <p:spPr>
          <a:xfrm>
            <a:off x="378449" y="1128410"/>
            <a:ext cx="806789" cy="598373"/>
          </a:xfrm>
          <a:custGeom>
            <a:avLst/>
            <a:gdLst>
              <a:gd name="connsiteX0" fmla="*/ 626462 w 806789"/>
              <a:gd name="connsiteY0" fmla="*/ 33728 h 598373"/>
              <a:gd name="connsiteX1" fmla="*/ 19360 w 806789"/>
              <a:gd name="connsiteY1" fmla="*/ 179882 h 598373"/>
              <a:gd name="connsiteX2" fmla="*/ 210485 w 806789"/>
              <a:gd name="connsiteY2" fmla="*/ 595859 h 598373"/>
              <a:gd name="connsiteX3" fmla="*/ 806343 w 806789"/>
              <a:gd name="connsiteY3" fmla="*/ 337279 h 598373"/>
              <a:gd name="connsiteX4" fmla="*/ 311668 w 806789"/>
              <a:gd name="connsiteY4" fmla="*/ 0 h 598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6789" h="598373" extrusionOk="0">
                <a:moveTo>
                  <a:pt x="626462" y="33728"/>
                </a:moveTo>
                <a:cubicBezTo>
                  <a:pt x="337515" y="53221"/>
                  <a:pt x="80698" y="114877"/>
                  <a:pt x="19360" y="179882"/>
                </a:cubicBezTo>
                <a:cubicBezTo>
                  <a:pt x="-98472" y="285558"/>
                  <a:pt x="103159" y="531383"/>
                  <a:pt x="210485" y="595859"/>
                </a:cubicBezTo>
                <a:cubicBezTo>
                  <a:pt x="336270" y="593507"/>
                  <a:pt x="791191" y="406750"/>
                  <a:pt x="806343" y="337279"/>
                </a:cubicBezTo>
                <a:cubicBezTo>
                  <a:pt x="823476" y="219126"/>
                  <a:pt x="380098" y="27628"/>
                  <a:pt x="311668" y="0"/>
                </a:cubicBezTo>
              </a:path>
            </a:pathLst>
          </a:custGeom>
          <a:noFill/>
          <a:ln w="76200">
            <a:solidFill>
              <a:srgbClr val="FF0000"/>
            </a:solidFill>
            <a:extLst>
              <a:ext uri="{C807C97D-BFC1-408E-A445-0C87EB9F89A2}">
                <ask:lineSketchStyleProps xmlns:ask="http://schemas.microsoft.com/office/drawing/2018/sketchyshapes" sd="338087824">
                  <a:custGeom>
                    <a:avLst/>
                    <a:gdLst>
                      <a:gd name="connsiteX0" fmla="*/ 626462 w 806789"/>
                      <a:gd name="connsiteY0" fmla="*/ 33728 h 598373"/>
                      <a:gd name="connsiteX1" fmla="*/ 19360 w 806789"/>
                      <a:gd name="connsiteY1" fmla="*/ 179882 h 598373"/>
                      <a:gd name="connsiteX2" fmla="*/ 210485 w 806789"/>
                      <a:gd name="connsiteY2" fmla="*/ 595859 h 598373"/>
                      <a:gd name="connsiteX3" fmla="*/ 806343 w 806789"/>
                      <a:gd name="connsiteY3" fmla="*/ 337279 h 598373"/>
                      <a:gd name="connsiteX4" fmla="*/ 311668 w 806789"/>
                      <a:gd name="connsiteY4" fmla="*/ 0 h 598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6789" h="598373" extrusionOk="0">
                        <a:moveTo>
                          <a:pt x="626462" y="33728"/>
                        </a:moveTo>
                        <a:cubicBezTo>
                          <a:pt x="341907" y="54697"/>
                          <a:pt x="84963" y="99568"/>
                          <a:pt x="19360" y="179882"/>
                        </a:cubicBezTo>
                        <a:cubicBezTo>
                          <a:pt x="-61573" y="276438"/>
                          <a:pt x="91507" y="550076"/>
                          <a:pt x="210485" y="595859"/>
                        </a:cubicBezTo>
                        <a:cubicBezTo>
                          <a:pt x="337784" y="601553"/>
                          <a:pt x="789684" y="433011"/>
                          <a:pt x="806343" y="337279"/>
                        </a:cubicBezTo>
                        <a:cubicBezTo>
                          <a:pt x="823321" y="229980"/>
                          <a:pt x="370722" y="33810"/>
                          <a:pt x="311668" y="0"/>
                        </a:cubicBezTo>
                      </a:path>
                    </a:pathLst>
                  </a:custGeom>
                  <ask:type>
                    <ask:lineSketchScribble/>
                  </ask:type>
                </ask:lineSketchStyleProps>
              </a:ext>
            </a:extLst>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sz="1350"/>
          </a:p>
        </p:txBody>
      </p:sp>
      <p:sp>
        <p:nvSpPr>
          <p:cNvPr id="13" name="Freeform 12">
            <a:extLst>
              <a:ext uri="{FF2B5EF4-FFF2-40B4-BE49-F238E27FC236}">
                <a16:creationId xmlns:a16="http://schemas.microsoft.com/office/drawing/2014/main" id="{B4972623-1419-EF44-8A5F-F325685CE1B7}"/>
              </a:ext>
            </a:extLst>
          </p:cNvPr>
          <p:cNvSpPr/>
          <p:nvPr/>
        </p:nvSpPr>
        <p:spPr>
          <a:xfrm>
            <a:off x="2267744" y="762548"/>
            <a:ext cx="1389022" cy="665049"/>
          </a:xfrm>
          <a:custGeom>
            <a:avLst/>
            <a:gdLst>
              <a:gd name="connsiteX0" fmla="*/ 1078559 w 1389022"/>
              <a:gd name="connsiteY0" fmla="*/ 37486 h 665049"/>
              <a:gd name="connsiteX1" fmla="*/ 33332 w 1389022"/>
              <a:gd name="connsiteY1" fmla="*/ 199926 h 665049"/>
              <a:gd name="connsiteX2" fmla="*/ 362385 w 1389022"/>
              <a:gd name="connsiteY2" fmla="*/ 662255 h 665049"/>
              <a:gd name="connsiteX3" fmla="*/ 1388254 w 1389022"/>
              <a:gd name="connsiteY3" fmla="*/ 374861 h 665049"/>
              <a:gd name="connsiteX4" fmla="*/ 536589 w 1389022"/>
              <a:gd name="connsiteY4" fmla="*/ 0 h 6650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022" h="665049" extrusionOk="0">
                <a:moveTo>
                  <a:pt x="1078559" y="37486"/>
                </a:moveTo>
                <a:cubicBezTo>
                  <a:pt x="592267" y="13718"/>
                  <a:pt x="189698" y="92590"/>
                  <a:pt x="33332" y="199926"/>
                </a:cubicBezTo>
                <a:cubicBezTo>
                  <a:pt x="-119488" y="378970"/>
                  <a:pt x="106929" y="679597"/>
                  <a:pt x="362385" y="662255"/>
                </a:cubicBezTo>
                <a:cubicBezTo>
                  <a:pt x="571813" y="679920"/>
                  <a:pt x="1329757" y="521692"/>
                  <a:pt x="1388254" y="374861"/>
                </a:cubicBezTo>
                <a:cubicBezTo>
                  <a:pt x="1408427" y="243346"/>
                  <a:pt x="610325" y="27302"/>
                  <a:pt x="536589" y="0"/>
                </a:cubicBezTo>
              </a:path>
            </a:pathLst>
          </a:custGeom>
          <a:noFill/>
          <a:ln w="76200">
            <a:solidFill>
              <a:srgbClr val="FF0000"/>
            </a:solidFill>
            <a:extLst>
              <a:ext uri="{C807C97D-BFC1-408E-A445-0C87EB9F89A2}">
                <ask:lineSketchStyleProps xmlns:ask="http://schemas.microsoft.com/office/drawing/2018/sketchyshapes" sd="4138900056">
                  <a:custGeom>
                    <a:avLst/>
                    <a:gdLst>
                      <a:gd name="connsiteX0" fmla="*/ 1078559 w 1389022"/>
                      <a:gd name="connsiteY0" fmla="*/ 37486 h 665049"/>
                      <a:gd name="connsiteX1" fmla="*/ 33332 w 1389022"/>
                      <a:gd name="connsiteY1" fmla="*/ 199926 h 665049"/>
                      <a:gd name="connsiteX2" fmla="*/ 362385 w 1389022"/>
                      <a:gd name="connsiteY2" fmla="*/ 662255 h 665049"/>
                      <a:gd name="connsiteX3" fmla="*/ 1388254 w 1389022"/>
                      <a:gd name="connsiteY3" fmla="*/ 374861 h 665049"/>
                      <a:gd name="connsiteX4" fmla="*/ 536589 w 1389022"/>
                      <a:gd name="connsiteY4" fmla="*/ 0 h 6650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022" h="665049" extrusionOk="0">
                        <a:moveTo>
                          <a:pt x="1078559" y="37486"/>
                        </a:moveTo>
                        <a:cubicBezTo>
                          <a:pt x="602043" y="35867"/>
                          <a:pt x="177994" y="93605"/>
                          <a:pt x="33332" y="199926"/>
                        </a:cubicBezTo>
                        <a:cubicBezTo>
                          <a:pt x="-91960" y="317332"/>
                          <a:pt x="118561" y="661347"/>
                          <a:pt x="362385" y="662255"/>
                        </a:cubicBezTo>
                        <a:cubicBezTo>
                          <a:pt x="575918" y="682798"/>
                          <a:pt x="1343664" y="504485"/>
                          <a:pt x="1388254" y="374861"/>
                        </a:cubicBezTo>
                        <a:cubicBezTo>
                          <a:pt x="1409962" y="247008"/>
                          <a:pt x="610841" y="30182"/>
                          <a:pt x="536589" y="0"/>
                        </a:cubicBezTo>
                      </a:path>
                    </a:pathLst>
                  </a:custGeom>
                  <ask:type>
                    <ask:lineSketchScribble/>
                  </ask:type>
                </ask:lineSketchStyleProps>
              </a:ext>
            </a:extLst>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sz="1350"/>
          </a:p>
        </p:txBody>
      </p:sp>
      <p:sp>
        <p:nvSpPr>
          <p:cNvPr id="2" name="Footer Placeholder 1">
            <a:extLst>
              <a:ext uri="{FF2B5EF4-FFF2-40B4-BE49-F238E27FC236}">
                <a16:creationId xmlns:a16="http://schemas.microsoft.com/office/drawing/2014/main" id="{122C4AE9-E23C-7D4A-BC2F-6E49A3F4A4CD}"/>
              </a:ext>
            </a:extLst>
          </p:cNvPr>
          <p:cNvSpPr>
            <a:spLocks noGrp="1"/>
          </p:cNvSpPr>
          <p:nvPr>
            <p:ph type="ftr" sz="quarter" idx="11"/>
          </p:nvPr>
        </p:nvSpPr>
        <p:spPr/>
        <p:txBody>
          <a:bodyPr/>
          <a:lstStyle/>
          <a:p>
            <a:r>
              <a:rPr lang="en-AU"/>
              <a:t>Follow the Yellow Brick Code  |  Jim Steel</a:t>
            </a:r>
          </a:p>
        </p:txBody>
      </p:sp>
      <p:sp>
        <p:nvSpPr>
          <p:cNvPr id="3" name="Slide Number Placeholder 2">
            <a:extLst>
              <a:ext uri="{FF2B5EF4-FFF2-40B4-BE49-F238E27FC236}">
                <a16:creationId xmlns:a16="http://schemas.microsoft.com/office/drawing/2014/main" id="{D93ACA72-D7A7-4246-951F-4D2661481CA0}"/>
              </a:ext>
            </a:extLst>
          </p:cNvPr>
          <p:cNvSpPr>
            <a:spLocks noGrp="1"/>
          </p:cNvSpPr>
          <p:nvPr>
            <p:ph type="sldNum" sz="quarter" idx="4"/>
          </p:nvPr>
        </p:nvSpPr>
        <p:spPr/>
        <p:txBody>
          <a:bodyPr/>
          <a:lstStyle/>
          <a:p>
            <a:fld id="{2ABE124A-B5C5-46E0-B944-45307B126769}" type="slidenum">
              <a:rPr lang="en-AU" smtClean="0"/>
              <a:pPr/>
              <a:t>7</a:t>
            </a:fld>
            <a:r>
              <a:rPr lang="en-AU"/>
              <a:t>  |</a:t>
            </a:r>
            <a:endParaRPr lang="en-AU" dirty="0"/>
          </a:p>
        </p:txBody>
      </p:sp>
    </p:spTree>
    <p:custDataLst>
      <p:tags r:id="rId1"/>
    </p:custDataLst>
    <p:extLst>
      <p:ext uri="{BB962C8B-B14F-4D97-AF65-F5344CB8AC3E}">
        <p14:creationId xmlns:p14="http://schemas.microsoft.com/office/powerpoint/2010/main" val="4283788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xit" presetSubtype="0" fill="hold" grpId="1" nodeType="withEffect">
                                  <p:stCondLst>
                                    <p:cond delay="0"/>
                                  </p:stCondLst>
                                  <p:childTnLst>
                                    <p:set>
                                      <p:cBhvr>
                                        <p:cTn id="16" dur="1" fill="hold">
                                          <p:stCondLst>
                                            <p:cond delay="0"/>
                                          </p:stCondLst>
                                        </p:cTn>
                                        <p:tgtEl>
                                          <p:spTgt spid="13"/>
                                        </p:tgtEl>
                                        <p:attrNameLst>
                                          <p:attrName>style.visibility</p:attrName>
                                        </p:attrNameLst>
                                      </p:cBhvr>
                                      <p:to>
                                        <p:strVal val="hidden"/>
                                      </p:to>
                                    </p:set>
                                  </p:childTnLst>
                                </p:cTn>
                              </p:par>
                              <p:par>
                                <p:cTn id="17" presetID="1" presetClass="exit" presetSubtype="0" fill="hold" grpId="1" nodeType="withEffect">
                                  <p:stCondLst>
                                    <p:cond delay="0"/>
                                  </p:stCondLst>
                                  <p:childTnLst>
                                    <p:set>
                                      <p:cBhvr>
                                        <p:cTn id="18" dur="1" fill="hold">
                                          <p:stCondLst>
                                            <p:cond delay="0"/>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3" grpId="0" animBg="1"/>
      <p:bldP spid="13"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85E89-1B1F-144E-B87C-C3B358B78ACB}"/>
              </a:ext>
            </a:extLst>
          </p:cNvPr>
          <p:cNvSpPr>
            <a:spLocks noGrp="1"/>
          </p:cNvSpPr>
          <p:nvPr>
            <p:ph type="title"/>
          </p:nvPr>
        </p:nvSpPr>
        <p:spPr/>
        <p:txBody>
          <a:bodyPr/>
          <a:lstStyle/>
          <a:p>
            <a:r>
              <a:rPr lang="en-US" dirty="0"/>
              <a:t>Get Family Member Relationships</a:t>
            </a:r>
          </a:p>
        </p:txBody>
      </p:sp>
      <p:sp>
        <p:nvSpPr>
          <p:cNvPr id="3" name="Text Placeholder 2">
            <a:extLst>
              <a:ext uri="{FF2B5EF4-FFF2-40B4-BE49-F238E27FC236}">
                <a16:creationId xmlns:a16="http://schemas.microsoft.com/office/drawing/2014/main" id="{2676FAC4-6F4D-CB4A-A584-3985DE349EF9}"/>
              </a:ext>
            </a:extLst>
          </p:cNvPr>
          <p:cNvSpPr>
            <a:spLocks noGrp="1"/>
          </p:cNvSpPr>
          <p:nvPr>
            <p:ph idx="1"/>
          </p:nvPr>
        </p:nvSpPr>
        <p:spPr/>
        <p:txBody>
          <a:bodyPr/>
          <a:lstStyle/>
          <a:p>
            <a:r>
              <a:rPr lang="en-US" dirty="0"/>
              <a:t>GET </a:t>
            </a:r>
            <a:r>
              <a:rPr lang="en-US" dirty="0" err="1"/>
              <a:t>ValueSet</a:t>
            </a:r>
            <a:r>
              <a:rPr lang="en-US" dirty="0"/>
              <a:t>/$expand?</a:t>
            </a:r>
            <a:br>
              <a:rPr lang="en-US" dirty="0"/>
            </a:br>
            <a:r>
              <a:rPr lang="en-US" dirty="0"/>
              <a:t>context=</a:t>
            </a:r>
            <a:r>
              <a:rPr lang="en-US" dirty="0" err="1"/>
              <a:t>FamilyMemberHistory.relationship</a:t>
            </a:r>
            <a:endParaRPr lang="en-US" dirty="0"/>
          </a:p>
        </p:txBody>
      </p:sp>
      <p:pic>
        <p:nvPicPr>
          <p:cNvPr id="4" name="Picture 3">
            <a:extLst>
              <a:ext uri="{FF2B5EF4-FFF2-40B4-BE49-F238E27FC236}">
                <a16:creationId xmlns:a16="http://schemas.microsoft.com/office/drawing/2014/main" id="{285A5033-CE77-1C4F-A4B2-2AFBDF4118E4}"/>
              </a:ext>
            </a:extLst>
          </p:cNvPr>
          <p:cNvPicPr>
            <a:picLocks noChangeAspect="1"/>
          </p:cNvPicPr>
          <p:nvPr/>
        </p:nvPicPr>
        <p:blipFill>
          <a:blip r:embed="rId3"/>
          <a:stretch>
            <a:fillRect/>
          </a:stretch>
        </p:blipFill>
        <p:spPr>
          <a:xfrm>
            <a:off x="3994821" y="282063"/>
            <a:ext cx="4041457" cy="4579374"/>
          </a:xfrm>
          <a:prstGeom prst="rect">
            <a:avLst/>
          </a:prstGeom>
        </p:spPr>
      </p:pic>
      <p:sp>
        <p:nvSpPr>
          <p:cNvPr id="5" name="Freeform 4">
            <a:extLst>
              <a:ext uri="{FF2B5EF4-FFF2-40B4-BE49-F238E27FC236}">
                <a16:creationId xmlns:a16="http://schemas.microsoft.com/office/drawing/2014/main" id="{A9814FEF-885D-7145-8E67-00C1E3AD8C38}"/>
              </a:ext>
            </a:extLst>
          </p:cNvPr>
          <p:cNvSpPr/>
          <p:nvPr/>
        </p:nvSpPr>
        <p:spPr>
          <a:xfrm>
            <a:off x="371352" y="1131590"/>
            <a:ext cx="1218574" cy="598373"/>
          </a:xfrm>
          <a:custGeom>
            <a:avLst/>
            <a:gdLst>
              <a:gd name="connsiteX0" fmla="*/ 946208 w 1218574"/>
              <a:gd name="connsiteY0" fmla="*/ 33728 h 598373"/>
              <a:gd name="connsiteX1" fmla="*/ 29242 w 1218574"/>
              <a:gd name="connsiteY1" fmla="*/ 179882 h 598373"/>
              <a:gd name="connsiteX2" fmla="*/ 317916 w 1218574"/>
              <a:gd name="connsiteY2" fmla="*/ 595859 h 598373"/>
              <a:gd name="connsiteX3" fmla="*/ 1217901 w 1218574"/>
              <a:gd name="connsiteY3" fmla="*/ 337279 h 598373"/>
              <a:gd name="connsiteX4" fmla="*/ 470743 w 1218574"/>
              <a:gd name="connsiteY4" fmla="*/ 0 h 598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8574" h="598373" extrusionOk="0">
                <a:moveTo>
                  <a:pt x="946208" y="33728"/>
                </a:moveTo>
                <a:cubicBezTo>
                  <a:pt x="530174" y="37511"/>
                  <a:pt x="186835" y="81609"/>
                  <a:pt x="29242" y="179882"/>
                </a:cubicBezTo>
                <a:cubicBezTo>
                  <a:pt x="-97294" y="322430"/>
                  <a:pt x="103477" y="595247"/>
                  <a:pt x="317916" y="595859"/>
                </a:cubicBezTo>
                <a:cubicBezTo>
                  <a:pt x="483771" y="599480"/>
                  <a:pt x="1160625" y="475939"/>
                  <a:pt x="1217901" y="337279"/>
                </a:cubicBezTo>
                <a:cubicBezTo>
                  <a:pt x="1233514" y="214454"/>
                  <a:pt x="534222" y="18269"/>
                  <a:pt x="470743" y="0"/>
                </a:cubicBezTo>
              </a:path>
            </a:pathLst>
          </a:custGeom>
          <a:noFill/>
          <a:ln w="76200">
            <a:solidFill>
              <a:srgbClr val="FF0000"/>
            </a:solidFill>
            <a:extLst>
              <a:ext uri="{C807C97D-BFC1-408E-A445-0C87EB9F89A2}">
                <ask:lineSketchStyleProps xmlns:ask="http://schemas.microsoft.com/office/drawing/2018/sketchyshapes" sd="4138900056">
                  <a:custGeom>
                    <a:avLst/>
                    <a:gdLst>
                      <a:gd name="connsiteX0" fmla="*/ 946208 w 1218574"/>
                      <a:gd name="connsiteY0" fmla="*/ 33728 h 598373"/>
                      <a:gd name="connsiteX1" fmla="*/ 29242 w 1218574"/>
                      <a:gd name="connsiteY1" fmla="*/ 179882 h 598373"/>
                      <a:gd name="connsiteX2" fmla="*/ 317916 w 1218574"/>
                      <a:gd name="connsiteY2" fmla="*/ 595859 h 598373"/>
                      <a:gd name="connsiteX3" fmla="*/ 1217901 w 1218574"/>
                      <a:gd name="connsiteY3" fmla="*/ 337279 h 598373"/>
                      <a:gd name="connsiteX4" fmla="*/ 470743 w 1218574"/>
                      <a:gd name="connsiteY4" fmla="*/ 0 h 598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8574" h="598373" extrusionOk="0">
                        <a:moveTo>
                          <a:pt x="946208" y="33728"/>
                        </a:moveTo>
                        <a:cubicBezTo>
                          <a:pt x="535574" y="49747"/>
                          <a:pt x="152797" y="84560"/>
                          <a:pt x="29242" y="179882"/>
                        </a:cubicBezTo>
                        <a:cubicBezTo>
                          <a:pt x="-94197" y="315496"/>
                          <a:pt x="115902" y="575753"/>
                          <a:pt x="317916" y="595859"/>
                        </a:cubicBezTo>
                        <a:cubicBezTo>
                          <a:pt x="493251" y="606126"/>
                          <a:pt x="1176846" y="455870"/>
                          <a:pt x="1217901" y="337279"/>
                        </a:cubicBezTo>
                        <a:cubicBezTo>
                          <a:pt x="1239102" y="227784"/>
                          <a:pt x="537273" y="35316"/>
                          <a:pt x="470743" y="0"/>
                        </a:cubicBezTo>
                      </a:path>
                    </a:pathLst>
                  </a:custGeom>
                  <ask:type>
                    <ask:lineSketchScribble/>
                  </ask:type>
                </ask:lineSketchStyleProps>
              </a:ext>
            </a:extLst>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sz="1350"/>
          </a:p>
        </p:txBody>
      </p:sp>
      <p:sp>
        <p:nvSpPr>
          <p:cNvPr id="6" name="Footer Placeholder 5">
            <a:extLst>
              <a:ext uri="{FF2B5EF4-FFF2-40B4-BE49-F238E27FC236}">
                <a16:creationId xmlns:a16="http://schemas.microsoft.com/office/drawing/2014/main" id="{DE5D0C0D-426A-7A47-9BA5-4A04D2FE0DFF}"/>
              </a:ext>
            </a:extLst>
          </p:cNvPr>
          <p:cNvSpPr>
            <a:spLocks noGrp="1"/>
          </p:cNvSpPr>
          <p:nvPr>
            <p:ph type="ftr" sz="quarter" idx="11"/>
          </p:nvPr>
        </p:nvSpPr>
        <p:spPr/>
        <p:txBody>
          <a:bodyPr/>
          <a:lstStyle/>
          <a:p>
            <a:r>
              <a:rPr lang="en-AU"/>
              <a:t>Follow the Yellow Brick Code  |  Jim Steel</a:t>
            </a:r>
          </a:p>
        </p:txBody>
      </p:sp>
      <p:sp>
        <p:nvSpPr>
          <p:cNvPr id="7" name="Slide Number Placeholder 6">
            <a:extLst>
              <a:ext uri="{FF2B5EF4-FFF2-40B4-BE49-F238E27FC236}">
                <a16:creationId xmlns:a16="http://schemas.microsoft.com/office/drawing/2014/main" id="{80DB3680-6203-EA40-9E49-D828EA4437DC}"/>
              </a:ext>
            </a:extLst>
          </p:cNvPr>
          <p:cNvSpPr>
            <a:spLocks noGrp="1"/>
          </p:cNvSpPr>
          <p:nvPr>
            <p:ph type="sldNum" sz="quarter" idx="4"/>
          </p:nvPr>
        </p:nvSpPr>
        <p:spPr/>
        <p:txBody>
          <a:bodyPr/>
          <a:lstStyle/>
          <a:p>
            <a:fld id="{2ABE124A-B5C5-46E0-B944-45307B126769}" type="slidenum">
              <a:rPr lang="en-AU" smtClean="0"/>
              <a:pPr/>
              <a:t>8</a:t>
            </a:fld>
            <a:r>
              <a:rPr lang="en-AU"/>
              <a:t>  |</a:t>
            </a:r>
            <a:endParaRPr lang="en-AU" dirty="0"/>
          </a:p>
        </p:txBody>
      </p:sp>
    </p:spTree>
    <p:extLst>
      <p:ext uri="{BB962C8B-B14F-4D97-AF65-F5344CB8AC3E}">
        <p14:creationId xmlns:p14="http://schemas.microsoft.com/office/powerpoint/2010/main" val="1975299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F0C2C-F3D8-8C49-89B0-ADF9B679EB5C}"/>
              </a:ext>
            </a:extLst>
          </p:cNvPr>
          <p:cNvSpPr>
            <a:spLocks noGrp="1"/>
          </p:cNvSpPr>
          <p:nvPr>
            <p:ph type="title"/>
          </p:nvPr>
        </p:nvSpPr>
        <p:spPr/>
        <p:txBody>
          <a:bodyPr/>
          <a:lstStyle/>
          <a:p>
            <a:r>
              <a:rPr lang="en-US" dirty="0"/>
              <a:t>Search for reason for visit</a:t>
            </a:r>
          </a:p>
        </p:txBody>
      </p:sp>
      <p:sp>
        <p:nvSpPr>
          <p:cNvPr id="4" name="Text Placeholder 3">
            <a:extLst>
              <a:ext uri="{FF2B5EF4-FFF2-40B4-BE49-F238E27FC236}">
                <a16:creationId xmlns:a16="http://schemas.microsoft.com/office/drawing/2014/main" id="{E7910417-96B6-F548-A2B3-CCEEB942DEFF}"/>
              </a:ext>
            </a:extLst>
          </p:cNvPr>
          <p:cNvSpPr>
            <a:spLocks noGrp="1"/>
          </p:cNvSpPr>
          <p:nvPr>
            <p:ph idx="1"/>
          </p:nvPr>
        </p:nvSpPr>
        <p:spPr/>
        <p:txBody>
          <a:bodyPr/>
          <a:lstStyle/>
          <a:p>
            <a:r>
              <a:rPr lang="en-US" dirty="0"/>
              <a:t>GET </a:t>
            </a:r>
            <a:r>
              <a:rPr lang="en-US" dirty="0" err="1"/>
              <a:t>ValueSet</a:t>
            </a:r>
            <a:r>
              <a:rPr lang="en-US" dirty="0"/>
              <a:t>/$expand?</a:t>
            </a:r>
            <a:br>
              <a:rPr lang="en-US" dirty="0"/>
            </a:br>
            <a:r>
              <a:rPr lang="en-US" dirty="0"/>
              <a:t>context=</a:t>
            </a:r>
            <a:r>
              <a:rPr lang="en-US" dirty="0" err="1"/>
              <a:t>Encounter.reasonCode</a:t>
            </a:r>
            <a:r>
              <a:rPr lang="en-US" dirty="0"/>
              <a:t>&amp;</a:t>
            </a:r>
            <a:br>
              <a:rPr lang="en-US" dirty="0"/>
            </a:br>
            <a:r>
              <a:rPr lang="en-US" dirty="0"/>
              <a:t>filter=acc tor</a:t>
            </a:r>
          </a:p>
        </p:txBody>
      </p:sp>
      <p:pic>
        <p:nvPicPr>
          <p:cNvPr id="5" name="Picture 4">
            <a:extLst>
              <a:ext uri="{FF2B5EF4-FFF2-40B4-BE49-F238E27FC236}">
                <a16:creationId xmlns:a16="http://schemas.microsoft.com/office/drawing/2014/main" id="{754405E8-9957-B24A-8624-5D1D78B59A77}"/>
              </a:ext>
            </a:extLst>
          </p:cNvPr>
          <p:cNvPicPr>
            <a:picLocks noChangeAspect="1"/>
          </p:cNvPicPr>
          <p:nvPr/>
        </p:nvPicPr>
        <p:blipFill>
          <a:blip r:embed="rId3"/>
          <a:stretch>
            <a:fillRect/>
          </a:stretch>
        </p:blipFill>
        <p:spPr>
          <a:xfrm>
            <a:off x="3912606" y="165920"/>
            <a:ext cx="4030219" cy="4811661"/>
          </a:xfrm>
          <a:prstGeom prst="rect">
            <a:avLst/>
          </a:prstGeom>
        </p:spPr>
      </p:pic>
      <p:sp>
        <p:nvSpPr>
          <p:cNvPr id="6" name="Freeform 5">
            <a:extLst>
              <a:ext uri="{FF2B5EF4-FFF2-40B4-BE49-F238E27FC236}">
                <a16:creationId xmlns:a16="http://schemas.microsoft.com/office/drawing/2014/main" id="{21AD567E-30AA-9B4D-8AED-181A8B2392F3}"/>
              </a:ext>
            </a:extLst>
          </p:cNvPr>
          <p:cNvSpPr/>
          <p:nvPr/>
        </p:nvSpPr>
        <p:spPr>
          <a:xfrm>
            <a:off x="323847" y="1419622"/>
            <a:ext cx="1621523" cy="598373"/>
          </a:xfrm>
          <a:custGeom>
            <a:avLst/>
            <a:gdLst>
              <a:gd name="connsiteX0" fmla="*/ 1259093 w 1621523"/>
              <a:gd name="connsiteY0" fmla="*/ 33728 h 598373"/>
              <a:gd name="connsiteX1" fmla="*/ 38911 w 1621523"/>
              <a:gd name="connsiteY1" fmla="*/ 179882 h 598373"/>
              <a:gd name="connsiteX2" fmla="*/ 423043 w 1621523"/>
              <a:gd name="connsiteY2" fmla="*/ 595859 h 598373"/>
              <a:gd name="connsiteX3" fmla="*/ 1620627 w 1621523"/>
              <a:gd name="connsiteY3" fmla="*/ 337279 h 598373"/>
              <a:gd name="connsiteX4" fmla="*/ 626406 w 1621523"/>
              <a:gd name="connsiteY4" fmla="*/ 0 h 598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1523" h="598373" extrusionOk="0">
                <a:moveTo>
                  <a:pt x="1259093" y="33728"/>
                </a:moveTo>
                <a:cubicBezTo>
                  <a:pt x="696433" y="9572"/>
                  <a:pt x="219414" y="82625"/>
                  <a:pt x="38911" y="179882"/>
                </a:cubicBezTo>
                <a:cubicBezTo>
                  <a:pt x="-135408" y="351888"/>
                  <a:pt x="123541" y="625925"/>
                  <a:pt x="423043" y="595859"/>
                </a:cubicBezTo>
                <a:cubicBezTo>
                  <a:pt x="647047" y="594321"/>
                  <a:pt x="1569412" y="458021"/>
                  <a:pt x="1620627" y="337279"/>
                </a:cubicBezTo>
                <a:cubicBezTo>
                  <a:pt x="1649547" y="226102"/>
                  <a:pt x="712428" y="18739"/>
                  <a:pt x="626406" y="0"/>
                </a:cubicBezTo>
              </a:path>
            </a:pathLst>
          </a:custGeom>
          <a:noFill/>
          <a:ln w="76200">
            <a:solidFill>
              <a:srgbClr val="FF0000"/>
            </a:solidFill>
            <a:extLst>
              <a:ext uri="{C807C97D-BFC1-408E-A445-0C87EB9F89A2}">
                <ask:lineSketchStyleProps xmlns:ask="http://schemas.microsoft.com/office/drawing/2018/sketchyshapes" sd="4138900056">
                  <a:custGeom>
                    <a:avLst/>
                    <a:gdLst>
                      <a:gd name="connsiteX0" fmla="*/ 1259093 w 1621523"/>
                      <a:gd name="connsiteY0" fmla="*/ 33728 h 598373"/>
                      <a:gd name="connsiteX1" fmla="*/ 38911 w 1621523"/>
                      <a:gd name="connsiteY1" fmla="*/ 179882 h 598373"/>
                      <a:gd name="connsiteX2" fmla="*/ 423043 w 1621523"/>
                      <a:gd name="connsiteY2" fmla="*/ 595859 h 598373"/>
                      <a:gd name="connsiteX3" fmla="*/ 1620627 w 1621523"/>
                      <a:gd name="connsiteY3" fmla="*/ 337279 h 598373"/>
                      <a:gd name="connsiteX4" fmla="*/ 626406 w 1621523"/>
                      <a:gd name="connsiteY4" fmla="*/ 0 h 598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1523" h="598373" extrusionOk="0">
                        <a:moveTo>
                          <a:pt x="1259093" y="33728"/>
                        </a:moveTo>
                        <a:cubicBezTo>
                          <a:pt x="707842" y="35421"/>
                          <a:pt x="197602" y="84516"/>
                          <a:pt x="38911" y="179882"/>
                        </a:cubicBezTo>
                        <a:cubicBezTo>
                          <a:pt x="-108545" y="291740"/>
                          <a:pt x="151322" y="582337"/>
                          <a:pt x="423043" y="595859"/>
                        </a:cubicBezTo>
                        <a:cubicBezTo>
                          <a:pt x="673544" y="612896"/>
                          <a:pt x="1575158" y="450911"/>
                          <a:pt x="1620627" y="337279"/>
                        </a:cubicBezTo>
                        <a:cubicBezTo>
                          <a:pt x="1651344" y="230390"/>
                          <a:pt x="714647" y="31137"/>
                          <a:pt x="626406" y="0"/>
                        </a:cubicBezTo>
                      </a:path>
                    </a:pathLst>
                  </a:custGeom>
                  <ask:type>
                    <ask:lineSketchScribble/>
                  </ask:type>
                </ask:lineSketchStyleProps>
              </a:ext>
            </a:extLst>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sz="1350"/>
          </a:p>
        </p:txBody>
      </p:sp>
      <p:sp>
        <p:nvSpPr>
          <p:cNvPr id="3" name="Footer Placeholder 2">
            <a:extLst>
              <a:ext uri="{FF2B5EF4-FFF2-40B4-BE49-F238E27FC236}">
                <a16:creationId xmlns:a16="http://schemas.microsoft.com/office/drawing/2014/main" id="{240D8B54-D7E1-EC40-9747-8E5695FECCA6}"/>
              </a:ext>
            </a:extLst>
          </p:cNvPr>
          <p:cNvSpPr>
            <a:spLocks noGrp="1"/>
          </p:cNvSpPr>
          <p:nvPr>
            <p:ph type="ftr" sz="quarter" idx="11"/>
          </p:nvPr>
        </p:nvSpPr>
        <p:spPr/>
        <p:txBody>
          <a:bodyPr/>
          <a:lstStyle/>
          <a:p>
            <a:r>
              <a:rPr lang="en-AU"/>
              <a:t>Follow the Yellow Brick Code  |  Jim Steel</a:t>
            </a:r>
          </a:p>
        </p:txBody>
      </p:sp>
      <p:sp>
        <p:nvSpPr>
          <p:cNvPr id="7" name="Slide Number Placeholder 6">
            <a:extLst>
              <a:ext uri="{FF2B5EF4-FFF2-40B4-BE49-F238E27FC236}">
                <a16:creationId xmlns:a16="http://schemas.microsoft.com/office/drawing/2014/main" id="{064C0F71-4F5D-FA4C-AAC6-C3F2C14EE547}"/>
              </a:ext>
            </a:extLst>
          </p:cNvPr>
          <p:cNvSpPr>
            <a:spLocks noGrp="1"/>
          </p:cNvSpPr>
          <p:nvPr>
            <p:ph type="sldNum" sz="quarter" idx="4"/>
          </p:nvPr>
        </p:nvSpPr>
        <p:spPr/>
        <p:txBody>
          <a:bodyPr/>
          <a:lstStyle/>
          <a:p>
            <a:fld id="{2ABE124A-B5C5-46E0-B944-45307B126769}" type="slidenum">
              <a:rPr lang="en-AU" smtClean="0"/>
              <a:pPr/>
              <a:t>9</a:t>
            </a:fld>
            <a:r>
              <a:rPr lang="en-AU"/>
              <a:t>  |</a:t>
            </a:r>
            <a:endParaRPr lang="en-AU" dirty="0"/>
          </a:p>
        </p:txBody>
      </p:sp>
    </p:spTree>
    <p:extLst>
      <p:ext uri="{BB962C8B-B14F-4D97-AF65-F5344CB8AC3E}">
        <p14:creationId xmlns:p14="http://schemas.microsoft.com/office/powerpoint/2010/main" val="4134403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3.7|0.8|1.2"/>
</p:tagLst>
</file>

<file path=ppt/tags/tag2.xml><?xml version="1.0" encoding="utf-8"?>
<p:tagLst xmlns:a="http://schemas.openxmlformats.org/drawingml/2006/main" xmlns:r="http://schemas.openxmlformats.org/officeDocument/2006/relationships" xmlns:p="http://schemas.openxmlformats.org/presentationml/2006/main">
  <p:tag name="TIMING" val="|3.6|0.8|3.2"/>
</p:tagLst>
</file>

<file path=ppt/theme/theme1.xml><?xml version="1.0" encoding="utf-8"?>
<a:theme xmlns:a="http://schemas.openxmlformats.org/drawingml/2006/main" name="CSIRO Theme">
  <a:themeElements>
    <a:clrScheme name="CSIRO Midday">
      <a:dk1>
        <a:sysClr val="windowText" lastClr="000000"/>
      </a:dk1>
      <a:lt1>
        <a:srgbClr val="FFFFFF"/>
      </a:lt1>
      <a:dk2>
        <a:srgbClr val="000000"/>
      </a:dk2>
      <a:lt2>
        <a:srgbClr val="FFFFFF"/>
      </a:lt2>
      <a:accent1>
        <a:srgbClr val="00A9CE"/>
      </a:accent1>
      <a:accent2>
        <a:srgbClr val="00313C"/>
      </a:accent2>
      <a:accent3>
        <a:srgbClr val="78BE20"/>
      </a:accent3>
      <a:accent4>
        <a:srgbClr val="4A7729"/>
      </a:accent4>
      <a:accent5>
        <a:srgbClr val="9FAEE5"/>
      </a:accent5>
      <a:accent6>
        <a:srgbClr val="1E22AA"/>
      </a:accent6>
      <a:hlink>
        <a:srgbClr val="41B6E6"/>
      </a:hlink>
      <a:folHlink>
        <a:srgbClr val="004B87"/>
      </a:folHlink>
    </a:clrScheme>
    <a:fontScheme name="CSIRO fonts">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CSIRO Theme</Template>
  <TotalTime>2090</TotalTime>
  <Words>3090</Words>
  <Application>Microsoft Macintosh PowerPoint</Application>
  <PresentationFormat>On-screen Show (16:9)</PresentationFormat>
  <Paragraphs>380</Paragraphs>
  <Slides>36</Slides>
  <Notes>36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36</vt:i4>
      </vt:variant>
    </vt:vector>
  </HeadingPairs>
  <TitlesOfParts>
    <vt:vector size="39" baseType="lpstr">
      <vt:lpstr>Arial</vt:lpstr>
      <vt:lpstr>Calibri</vt:lpstr>
      <vt:lpstr>CSIRO Theme</vt:lpstr>
      <vt:lpstr>Follow the Yellow-Brick Code</vt:lpstr>
      <vt:lpstr>Who am I?</vt:lpstr>
      <vt:lpstr>What we will cover today</vt:lpstr>
      <vt:lpstr>FHIR Terminology resources</vt:lpstr>
      <vt:lpstr>Terminology API in a FHIR Architecture</vt:lpstr>
      <vt:lpstr>Step 1: Dorothy makes an appointment with Dr Oz</vt:lpstr>
      <vt:lpstr>Get gender options</vt:lpstr>
      <vt:lpstr>Get Family Member Relationships</vt:lpstr>
      <vt:lpstr>Search for reason for visit</vt:lpstr>
      <vt:lpstr>PowerPoint Presentation</vt:lpstr>
      <vt:lpstr>Step 2. Dr Oz makes his record</vt:lpstr>
      <vt:lpstr>Selecting housing status</vt:lpstr>
      <vt:lpstr>Selecting diagnosis codes</vt:lpstr>
      <vt:lpstr>Step 3. Dr Oz sends his record to Dr West</vt:lpstr>
      <vt:lpstr>Check condition codes</vt:lpstr>
      <vt:lpstr>Check condition codes</vt:lpstr>
      <vt:lpstr>Step 4. Dr West completes her record</vt:lpstr>
      <vt:lpstr>Step 5. Dr West submits her record to the HIE</vt:lpstr>
      <vt:lpstr>Map SNOMED codes to ICD-10 (using some ConceptMap)</vt:lpstr>
      <vt:lpstr>What about that unmapped code?</vt:lpstr>
      <vt:lpstr>What was this inactive SNOMED CT code replaced by?</vt:lpstr>
      <vt:lpstr>Step 6. Glinda Goodwitch is doing some analytics</vt:lpstr>
      <vt:lpstr>Glinda’s FHIR server</vt:lpstr>
      <vt:lpstr>$closure (1/3)</vt:lpstr>
      <vt:lpstr>$closure (2/3</vt:lpstr>
      <vt:lpstr>$closure (3/3)</vt:lpstr>
      <vt:lpstr>Step 7. Glinda refines her cohort</vt:lpstr>
      <vt:lpstr>Making a ValueSet compose</vt:lpstr>
      <vt:lpstr>PowerPoint Presentation</vt:lpstr>
      <vt:lpstr>Glinda can test her ValueSet first</vt:lpstr>
      <vt:lpstr>Glinda’s FHIR server (2)</vt:lpstr>
      <vt:lpstr>Glinda finds Dorothy!</vt:lpstr>
      <vt:lpstr>PowerPoint Presentation</vt:lpstr>
      <vt:lpstr>What have we learned?</vt:lpstr>
      <vt:lpstr>Contact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Steel, Jim (H&amp;B, Herston - RBWH)</dc:creator>
  <cp:lastModifiedBy>Robert Hausam</cp:lastModifiedBy>
  <cp:revision>30</cp:revision>
  <dcterms:created xsi:type="dcterms:W3CDTF">2020-12-07T05:26:23Z</dcterms:created>
  <dcterms:modified xsi:type="dcterms:W3CDTF">2021-12-02T12:39:14Z</dcterms:modified>
</cp:coreProperties>
</file>

<file path=docProps/thumbnail.jpeg>
</file>